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handoutMasterIdLst>
    <p:handoutMasterId r:id="rId24"/>
  </p:handoutMasterIdLst>
  <p:sldIdLst>
    <p:sldId id="256" r:id="rId2"/>
    <p:sldId id="348" r:id="rId3"/>
    <p:sldId id="360" r:id="rId4"/>
    <p:sldId id="302" r:id="rId5"/>
    <p:sldId id="303" r:id="rId6"/>
    <p:sldId id="374" r:id="rId7"/>
    <p:sldId id="286" r:id="rId8"/>
    <p:sldId id="354" r:id="rId9"/>
    <p:sldId id="376" r:id="rId10"/>
    <p:sldId id="367" r:id="rId11"/>
    <p:sldId id="375" r:id="rId12"/>
    <p:sldId id="370" r:id="rId13"/>
    <p:sldId id="357" r:id="rId14"/>
    <p:sldId id="369" r:id="rId15"/>
    <p:sldId id="366" r:id="rId16"/>
    <p:sldId id="364" r:id="rId17"/>
    <p:sldId id="362" r:id="rId18"/>
    <p:sldId id="282" r:id="rId19"/>
    <p:sldId id="283" r:id="rId20"/>
    <p:sldId id="266" r:id="rId21"/>
    <p:sldId id="347" r:id="rId22"/>
  </p:sldIdLst>
  <p:sldSz cx="9144000" cy="6858000" type="screen4x3"/>
  <p:notesSz cx="9926638" cy="14352588"/>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3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123" autoAdjust="0"/>
  </p:normalViewPr>
  <p:slideViewPr>
    <p:cSldViewPr snapToGrid="0">
      <p:cViewPr varScale="1">
        <p:scale>
          <a:sx n="98" d="100"/>
          <a:sy n="98" d="100"/>
        </p:scale>
        <p:origin x="201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CB64AB-4639-4155-A3F2-017D10417B65}" type="doc">
      <dgm:prSet loTypeId="urn:microsoft.com/office/officeart/2005/8/layout/hierarchy4" loCatId="list" qsTypeId="urn:microsoft.com/office/officeart/2005/8/quickstyle/simple1" qsCatId="simple" csTypeId="urn:microsoft.com/office/officeart/2005/8/colors/accent1_4" csCatId="accent1" phldr="1"/>
      <dgm:spPr/>
      <dgm:t>
        <a:bodyPr/>
        <a:lstStyle/>
        <a:p>
          <a:endParaRPr lang="en-US"/>
        </a:p>
      </dgm:t>
    </dgm:pt>
    <dgm:pt modelId="{3F011187-EAF5-4652-98F4-B4633B1A6866}">
      <dgm:prSet phldrT="[Text]" custT="1"/>
      <dgm:spPr/>
      <dgm:t>
        <a:bodyPr/>
        <a:lstStyle/>
        <a:p>
          <a:pPr>
            <a:buFont typeface="Wingdings" panose="05000000000000000000" pitchFamily="2" charset="2"/>
            <a:buChar char="Ø"/>
          </a:pPr>
          <a:r>
            <a:rPr lang="lv-LV" sz="3000" b="1" dirty="0"/>
            <a:t>Izveidotas 6 konsultatīvās padomes</a:t>
          </a:r>
          <a:endParaRPr lang="en-US" sz="3000" b="1" dirty="0"/>
        </a:p>
      </dgm:t>
    </dgm:pt>
    <dgm:pt modelId="{6C1C6222-05B8-4570-88AD-6B3DEDBD1CB2}" type="parTrans" cxnId="{0A5DFC3B-D4C4-4012-A767-7678F3894CBB}">
      <dgm:prSet/>
      <dgm:spPr/>
      <dgm:t>
        <a:bodyPr/>
        <a:lstStyle/>
        <a:p>
          <a:endParaRPr lang="en-US"/>
        </a:p>
      </dgm:t>
    </dgm:pt>
    <dgm:pt modelId="{E4A8D107-36C9-433F-8899-B69B01BB39E7}" type="sibTrans" cxnId="{0A5DFC3B-D4C4-4012-A767-7678F3894CBB}">
      <dgm:prSet/>
      <dgm:spPr/>
      <dgm:t>
        <a:bodyPr/>
        <a:lstStyle/>
        <a:p>
          <a:endParaRPr lang="en-US"/>
        </a:p>
      </dgm:t>
    </dgm:pt>
    <dgm:pt modelId="{5A66DC14-A525-4AD1-84F6-AE7B9BDE5975}">
      <dgm:prSet custT="1"/>
      <dgm:spPr/>
      <dgm:t>
        <a:bodyPr/>
        <a:lstStyle/>
        <a:p>
          <a:r>
            <a:rPr lang="lv-LV" sz="1400" dirty="0"/>
            <a:t>Tūrisma</a:t>
          </a:r>
        </a:p>
      </dgm:t>
    </dgm:pt>
    <dgm:pt modelId="{33FFBAD3-5E6A-4AC1-AF6E-61CCD082529F}" type="parTrans" cxnId="{6850AFDB-6EB8-43F8-919E-9231AF2E7875}">
      <dgm:prSet/>
      <dgm:spPr/>
      <dgm:t>
        <a:bodyPr/>
        <a:lstStyle/>
        <a:p>
          <a:endParaRPr lang="en-US"/>
        </a:p>
      </dgm:t>
    </dgm:pt>
    <dgm:pt modelId="{BA64218D-E34E-4749-8936-DB0016AB1280}" type="sibTrans" cxnId="{6850AFDB-6EB8-43F8-919E-9231AF2E7875}">
      <dgm:prSet/>
      <dgm:spPr/>
      <dgm:t>
        <a:bodyPr/>
        <a:lstStyle/>
        <a:p>
          <a:endParaRPr lang="en-US"/>
        </a:p>
      </dgm:t>
    </dgm:pt>
    <dgm:pt modelId="{72719272-7094-4480-9065-9012D9D46BAD}">
      <dgm:prSet custT="1"/>
      <dgm:spPr/>
      <dgm:t>
        <a:bodyPr/>
        <a:lstStyle/>
        <a:p>
          <a:r>
            <a:rPr lang="lv-LV" sz="1400"/>
            <a:t>Sporta un aktīvās atpūtas</a:t>
          </a:r>
          <a:endParaRPr lang="lv-LV" sz="1400" dirty="0"/>
        </a:p>
      </dgm:t>
    </dgm:pt>
    <dgm:pt modelId="{FEEB5923-3BBF-4E89-8B2F-B714C1BB9BDB}" type="parTrans" cxnId="{D4BAB73B-8BED-4363-9E48-A83EAE5BAE76}">
      <dgm:prSet/>
      <dgm:spPr/>
      <dgm:t>
        <a:bodyPr/>
        <a:lstStyle/>
        <a:p>
          <a:endParaRPr lang="en-US"/>
        </a:p>
      </dgm:t>
    </dgm:pt>
    <dgm:pt modelId="{DD877F8F-0E9E-42DB-9728-E4E265E60841}" type="sibTrans" cxnId="{D4BAB73B-8BED-4363-9E48-A83EAE5BAE76}">
      <dgm:prSet/>
      <dgm:spPr/>
      <dgm:t>
        <a:bodyPr/>
        <a:lstStyle/>
        <a:p>
          <a:endParaRPr lang="en-US"/>
        </a:p>
      </dgm:t>
    </dgm:pt>
    <dgm:pt modelId="{6407D44A-E5AE-43D5-9B2E-995B0E2BAC97}">
      <dgm:prSet custT="1"/>
      <dgm:spPr/>
      <dgm:t>
        <a:bodyPr/>
        <a:lstStyle/>
        <a:p>
          <a:r>
            <a:rPr lang="lv-LV" sz="1400"/>
            <a:t>Izglītības</a:t>
          </a:r>
          <a:endParaRPr lang="lv-LV" sz="1400" dirty="0"/>
        </a:p>
      </dgm:t>
    </dgm:pt>
    <dgm:pt modelId="{7EC4A9E2-372B-4CA2-AFDB-C2029E6A71A8}" type="parTrans" cxnId="{6828F819-8D6C-4C72-A443-856D231A8043}">
      <dgm:prSet/>
      <dgm:spPr/>
      <dgm:t>
        <a:bodyPr/>
        <a:lstStyle/>
        <a:p>
          <a:endParaRPr lang="en-US"/>
        </a:p>
      </dgm:t>
    </dgm:pt>
    <dgm:pt modelId="{74369B7A-26B9-473C-987D-595DF887983B}" type="sibTrans" cxnId="{6828F819-8D6C-4C72-A443-856D231A8043}">
      <dgm:prSet/>
      <dgm:spPr/>
      <dgm:t>
        <a:bodyPr/>
        <a:lstStyle/>
        <a:p>
          <a:endParaRPr lang="en-US"/>
        </a:p>
      </dgm:t>
    </dgm:pt>
    <dgm:pt modelId="{7792EE4C-CF35-457E-BC1F-DFF4C7DD36B8}">
      <dgm:prSet custT="1"/>
      <dgm:spPr/>
      <dgm:t>
        <a:bodyPr/>
        <a:lstStyle/>
        <a:p>
          <a:r>
            <a:rPr lang="lv-LV" sz="1400" dirty="0"/>
            <a:t>Mārketinga</a:t>
          </a:r>
        </a:p>
      </dgm:t>
    </dgm:pt>
    <dgm:pt modelId="{68DA843B-5B45-4C3A-ACB6-390C7F92EA34}" type="parTrans" cxnId="{8899D72D-7A47-49B7-B0CC-6D8C747E2427}">
      <dgm:prSet/>
      <dgm:spPr/>
      <dgm:t>
        <a:bodyPr/>
        <a:lstStyle/>
        <a:p>
          <a:endParaRPr lang="en-US"/>
        </a:p>
      </dgm:t>
    </dgm:pt>
    <dgm:pt modelId="{EB9F3F6E-EEA5-45C2-8E86-6B9D1B5CCB6D}" type="sibTrans" cxnId="{8899D72D-7A47-49B7-B0CC-6D8C747E2427}">
      <dgm:prSet/>
      <dgm:spPr/>
      <dgm:t>
        <a:bodyPr/>
        <a:lstStyle/>
        <a:p>
          <a:endParaRPr lang="en-US"/>
        </a:p>
      </dgm:t>
    </dgm:pt>
    <dgm:pt modelId="{A0F13981-C0E1-4A3F-A525-15FDD10762E8}">
      <dgm:prSet custT="1"/>
      <dgm:spPr/>
      <dgm:t>
        <a:bodyPr/>
        <a:lstStyle/>
        <a:p>
          <a:r>
            <a:rPr lang="lv-LV" sz="1400" dirty="0"/>
            <a:t>Uzņēmēj-darbības atbalstam</a:t>
          </a:r>
        </a:p>
      </dgm:t>
    </dgm:pt>
    <dgm:pt modelId="{D3723F5B-9E6B-4321-A789-A63318698B67}" type="parTrans" cxnId="{3B83E95A-3713-4D19-889C-B360331A66E3}">
      <dgm:prSet/>
      <dgm:spPr/>
      <dgm:t>
        <a:bodyPr/>
        <a:lstStyle/>
        <a:p>
          <a:endParaRPr lang="en-US"/>
        </a:p>
      </dgm:t>
    </dgm:pt>
    <dgm:pt modelId="{E3C3D8C3-D71C-496A-ABB0-74CC6A689517}" type="sibTrans" cxnId="{3B83E95A-3713-4D19-889C-B360331A66E3}">
      <dgm:prSet/>
      <dgm:spPr/>
      <dgm:t>
        <a:bodyPr/>
        <a:lstStyle/>
        <a:p>
          <a:endParaRPr lang="en-US"/>
        </a:p>
      </dgm:t>
    </dgm:pt>
    <dgm:pt modelId="{C41B034D-71C1-42A8-B43A-170B9FBFCD5E}">
      <dgm:prSet custT="1"/>
      <dgm:spPr/>
      <dgm:t>
        <a:bodyPr/>
        <a:lstStyle/>
        <a:p>
          <a:r>
            <a:rPr lang="lv-LV" sz="1400" dirty="0"/>
            <a:t>Kultūrvides</a:t>
          </a:r>
        </a:p>
      </dgm:t>
    </dgm:pt>
    <dgm:pt modelId="{E41B2DED-1754-4456-BBA5-2947EB4A1D47}" type="parTrans" cxnId="{5186A4B4-01CB-4F99-A2C9-9A6790DA5D35}">
      <dgm:prSet/>
      <dgm:spPr/>
      <dgm:t>
        <a:bodyPr/>
        <a:lstStyle/>
        <a:p>
          <a:endParaRPr lang="lv-LV"/>
        </a:p>
      </dgm:t>
    </dgm:pt>
    <dgm:pt modelId="{0C0B83FC-2A04-41F9-B407-539075A47E79}" type="sibTrans" cxnId="{5186A4B4-01CB-4F99-A2C9-9A6790DA5D35}">
      <dgm:prSet/>
      <dgm:spPr/>
      <dgm:t>
        <a:bodyPr/>
        <a:lstStyle/>
        <a:p>
          <a:endParaRPr lang="lv-LV"/>
        </a:p>
      </dgm:t>
    </dgm:pt>
    <dgm:pt modelId="{0991F795-7198-42BF-AF3D-3C85B22A66BE}" type="pres">
      <dgm:prSet presAssocID="{41CB64AB-4639-4155-A3F2-017D10417B65}" presName="Name0" presStyleCnt="0">
        <dgm:presLayoutVars>
          <dgm:chPref val="1"/>
          <dgm:dir/>
          <dgm:animOne val="branch"/>
          <dgm:animLvl val="lvl"/>
          <dgm:resizeHandles/>
        </dgm:presLayoutVars>
      </dgm:prSet>
      <dgm:spPr/>
    </dgm:pt>
    <dgm:pt modelId="{E982BC2F-3444-456D-9F0E-370A429E8D6D}" type="pres">
      <dgm:prSet presAssocID="{3F011187-EAF5-4652-98F4-B4633B1A6866}" presName="vertOne" presStyleCnt="0"/>
      <dgm:spPr/>
    </dgm:pt>
    <dgm:pt modelId="{A6FA40DF-74E8-48E3-A2EA-3C23DA7C7BBB}" type="pres">
      <dgm:prSet presAssocID="{3F011187-EAF5-4652-98F4-B4633B1A6866}" presName="txOne" presStyleLbl="node0" presStyleIdx="0" presStyleCnt="1" custLinFactNeighborX="0" custLinFactNeighborY="-387">
        <dgm:presLayoutVars>
          <dgm:chPref val="3"/>
        </dgm:presLayoutVars>
      </dgm:prSet>
      <dgm:spPr/>
    </dgm:pt>
    <dgm:pt modelId="{AF12E1E7-F8AC-48DD-A012-C5019E97DCC5}" type="pres">
      <dgm:prSet presAssocID="{3F011187-EAF5-4652-98F4-B4633B1A6866}" presName="parTransOne" presStyleCnt="0"/>
      <dgm:spPr/>
    </dgm:pt>
    <dgm:pt modelId="{6B336AA6-470B-4880-8CF2-1482F47751B9}" type="pres">
      <dgm:prSet presAssocID="{3F011187-EAF5-4652-98F4-B4633B1A6866}" presName="horzOne" presStyleCnt="0"/>
      <dgm:spPr/>
    </dgm:pt>
    <dgm:pt modelId="{2333ABED-F466-4D95-A706-2376A68265D4}" type="pres">
      <dgm:prSet presAssocID="{5A66DC14-A525-4AD1-84F6-AE7B9BDE5975}" presName="vertTwo" presStyleCnt="0"/>
      <dgm:spPr/>
    </dgm:pt>
    <dgm:pt modelId="{F510045E-75F8-4CA3-9686-541ACD4F7C2A}" type="pres">
      <dgm:prSet presAssocID="{5A66DC14-A525-4AD1-84F6-AE7B9BDE5975}" presName="txTwo" presStyleLbl="node2" presStyleIdx="0" presStyleCnt="6" custLinFactNeighborX="-3">
        <dgm:presLayoutVars>
          <dgm:chPref val="3"/>
        </dgm:presLayoutVars>
      </dgm:prSet>
      <dgm:spPr/>
    </dgm:pt>
    <dgm:pt modelId="{790DBEA3-029B-4C80-9950-9E40731DF305}" type="pres">
      <dgm:prSet presAssocID="{5A66DC14-A525-4AD1-84F6-AE7B9BDE5975}" presName="horzTwo" presStyleCnt="0"/>
      <dgm:spPr/>
    </dgm:pt>
    <dgm:pt modelId="{D0C58102-1398-45AF-A29F-E92106CA65D6}" type="pres">
      <dgm:prSet presAssocID="{BA64218D-E34E-4749-8936-DB0016AB1280}" presName="sibSpaceTwo" presStyleCnt="0"/>
      <dgm:spPr/>
    </dgm:pt>
    <dgm:pt modelId="{72B3C5E7-9AAB-4E0D-BC8E-70074A5C924B}" type="pres">
      <dgm:prSet presAssocID="{72719272-7094-4480-9065-9012D9D46BAD}" presName="vertTwo" presStyleCnt="0"/>
      <dgm:spPr/>
    </dgm:pt>
    <dgm:pt modelId="{4DD484B4-1A82-4769-986A-B5FCDAA59F8B}" type="pres">
      <dgm:prSet presAssocID="{72719272-7094-4480-9065-9012D9D46BAD}" presName="txTwo" presStyleLbl="node2" presStyleIdx="1" presStyleCnt="6" custLinFactNeighborX="-3">
        <dgm:presLayoutVars>
          <dgm:chPref val="3"/>
        </dgm:presLayoutVars>
      </dgm:prSet>
      <dgm:spPr/>
    </dgm:pt>
    <dgm:pt modelId="{5EBD980C-0290-4EC3-AAFD-02DC933D69FA}" type="pres">
      <dgm:prSet presAssocID="{72719272-7094-4480-9065-9012D9D46BAD}" presName="horzTwo" presStyleCnt="0"/>
      <dgm:spPr/>
    </dgm:pt>
    <dgm:pt modelId="{B4B3F8EC-A7DE-4161-B5F7-D859DCBFA560}" type="pres">
      <dgm:prSet presAssocID="{DD877F8F-0E9E-42DB-9728-E4E265E60841}" presName="sibSpaceTwo" presStyleCnt="0"/>
      <dgm:spPr/>
    </dgm:pt>
    <dgm:pt modelId="{0DBCC619-CD45-464A-ACA2-54BC6259EBDC}" type="pres">
      <dgm:prSet presAssocID="{6407D44A-E5AE-43D5-9B2E-995B0E2BAC97}" presName="vertTwo" presStyleCnt="0"/>
      <dgm:spPr/>
    </dgm:pt>
    <dgm:pt modelId="{5EE4C6A8-D389-4F27-B21C-5421EC1E3651}" type="pres">
      <dgm:prSet presAssocID="{6407D44A-E5AE-43D5-9B2E-995B0E2BAC97}" presName="txTwo" presStyleLbl="node2" presStyleIdx="2" presStyleCnt="6" custLinFactNeighborX="-3">
        <dgm:presLayoutVars>
          <dgm:chPref val="3"/>
        </dgm:presLayoutVars>
      </dgm:prSet>
      <dgm:spPr/>
    </dgm:pt>
    <dgm:pt modelId="{23E5583A-1CCA-4841-A373-067636BE9C7F}" type="pres">
      <dgm:prSet presAssocID="{6407D44A-E5AE-43D5-9B2E-995B0E2BAC97}" presName="horzTwo" presStyleCnt="0"/>
      <dgm:spPr/>
    </dgm:pt>
    <dgm:pt modelId="{7723B535-3AF7-4216-860C-3EEAA0BAA168}" type="pres">
      <dgm:prSet presAssocID="{74369B7A-26B9-473C-987D-595DF887983B}" presName="sibSpaceTwo" presStyleCnt="0"/>
      <dgm:spPr/>
    </dgm:pt>
    <dgm:pt modelId="{61AC9E64-71E4-430A-8DA9-47C6A1615C45}" type="pres">
      <dgm:prSet presAssocID="{7792EE4C-CF35-457E-BC1F-DFF4C7DD36B8}" presName="vertTwo" presStyleCnt="0"/>
      <dgm:spPr/>
    </dgm:pt>
    <dgm:pt modelId="{005F1EE4-7959-4E28-B910-1F20DA563F07}" type="pres">
      <dgm:prSet presAssocID="{7792EE4C-CF35-457E-BC1F-DFF4C7DD36B8}" presName="txTwo" presStyleLbl="node2" presStyleIdx="3" presStyleCnt="6" custLinFactNeighborX="-3">
        <dgm:presLayoutVars>
          <dgm:chPref val="3"/>
        </dgm:presLayoutVars>
      </dgm:prSet>
      <dgm:spPr/>
    </dgm:pt>
    <dgm:pt modelId="{44098CCD-8B08-470B-BACF-F0C94279173C}" type="pres">
      <dgm:prSet presAssocID="{7792EE4C-CF35-457E-BC1F-DFF4C7DD36B8}" presName="horzTwo" presStyleCnt="0"/>
      <dgm:spPr/>
    </dgm:pt>
    <dgm:pt modelId="{3014D109-F6E5-423F-BCA5-92DD1FB05245}" type="pres">
      <dgm:prSet presAssocID="{EB9F3F6E-EEA5-45C2-8E86-6B9D1B5CCB6D}" presName="sibSpaceTwo" presStyleCnt="0"/>
      <dgm:spPr/>
    </dgm:pt>
    <dgm:pt modelId="{F385DA2C-7641-4E7C-9A61-FCB562065D0C}" type="pres">
      <dgm:prSet presAssocID="{A0F13981-C0E1-4A3F-A525-15FDD10762E8}" presName="vertTwo" presStyleCnt="0"/>
      <dgm:spPr/>
    </dgm:pt>
    <dgm:pt modelId="{22385C01-7A4C-4F7D-8479-C670F254B0CE}" type="pres">
      <dgm:prSet presAssocID="{A0F13981-C0E1-4A3F-A525-15FDD10762E8}" presName="txTwo" presStyleLbl="node2" presStyleIdx="4" presStyleCnt="6">
        <dgm:presLayoutVars>
          <dgm:chPref val="3"/>
        </dgm:presLayoutVars>
      </dgm:prSet>
      <dgm:spPr/>
    </dgm:pt>
    <dgm:pt modelId="{51E06E11-0793-4801-AD17-227A0691E55F}" type="pres">
      <dgm:prSet presAssocID="{A0F13981-C0E1-4A3F-A525-15FDD10762E8}" presName="horzTwo" presStyleCnt="0"/>
      <dgm:spPr/>
    </dgm:pt>
    <dgm:pt modelId="{9DB6349A-3861-4794-B3EC-E2389C67055B}" type="pres">
      <dgm:prSet presAssocID="{E3C3D8C3-D71C-496A-ABB0-74CC6A689517}" presName="sibSpaceTwo" presStyleCnt="0"/>
      <dgm:spPr/>
    </dgm:pt>
    <dgm:pt modelId="{C4778BE8-9C3A-43F5-A3AC-9E4F6EEBFE87}" type="pres">
      <dgm:prSet presAssocID="{C41B034D-71C1-42A8-B43A-170B9FBFCD5E}" presName="vertTwo" presStyleCnt="0"/>
      <dgm:spPr/>
    </dgm:pt>
    <dgm:pt modelId="{53D3F291-FD8A-41E6-961D-5FEA692A7931}" type="pres">
      <dgm:prSet presAssocID="{C41B034D-71C1-42A8-B43A-170B9FBFCD5E}" presName="txTwo" presStyleLbl="node2" presStyleIdx="5" presStyleCnt="6">
        <dgm:presLayoutVars>
          <dgm:chPref val="3"/>
        </dgm:presLayoutVars>
      </dgm:prSet>
      <dgm:spPr/>
    </dgm:pt>
    <dgm:pt modelId="{89F7B50D-3DEC-49A0-B135-EBF301C28FEB}" type="pres">
      <dgm:prSet presAssocID="{C41B034D-71C1-42A8-B43A-170B9FBFCD5E}" presName="horzTwo" presStyleCnt="0"/>
      <dgm:spPr/>
    </dgm:pt>
  </dgm:ptLst>
  <dgm:cxnLst>
    <dgm:cxn modelId="{FE8D7B08-C0C4-4336-9FA6-10675882E7DB}" type="presOf" srcId="{6407D44A-E5AE-43D5-9B2E-995B0E2BAC97}" destId="{5EE4C6A8-D389-4F27-B21C-5421EC1E3651}" srcOrd="0" destOrd="0" presId="urn:microsoft.com/office/officeart/2005/8/layout/hierarchy4"/>
    <dgm:cxn modelId="{6828F819-8D6C-4C72-A443-856D231A8043}" srcId="{3F011187-EAF5-4652-98F4-B4633B1A6866}" destId="{6407D44A-E5AE-43D5-9B2E-995B0E2BAC97}" srcOrd="2" destOrd="0" parTransId="{7EC4A9E2-372B-4CA2-AFDB-C2029E6A71A8}" sibTransId="{74369B7A-26B9-473C-987D-595DF887983B}"/>
    <dgm:cxn modelId="{8899D72D-7A47-49B7-B0CC-6D8C747E2427}" srcId="{3F011187-EAF5-4652-98F4-B4633B1A6866}" destId="{7792EE4C-CF35-457E-BC1F-DFF4C7DD36B8}" srcOrd="3" destOrd="0" parTransId="{68DA843B-5B45-4C3A-ACB6-390C7F92EA34}" sibTransId="{EB9F3F6E-EEA5-45C2-8E86-6B9D1B5CCB6D}"/>
    <dgm:cxn modelId="{A76F8731-EBEE-4EB9-B995-D55F5D01FEFA}" type="presOf" srcId="{5A66DC14-A525-4AD1-84F6-AE7B9BDE5975}" destId="{F510045E-75F8-4CA3-9686-541ACD4F7C2A}" srcOrd="0" destOrd="0" presId="urn:microsoft.com/office/officeart/2005/8/layout/hierarchy4"/>
    <dgm:cxn modelId="{5DA22135-F498-4E0F-8A8C-FD0E253490E9}" type="presOf" srcId="{7792EE4C-CF35-457E-BC1F-DFF4C7DD36B8}" destId="{005F1EE4-7959-4E28-B910-1F20DA563F07}" srcOrd="0" destOrd="0" presId="urn:microsoft.com/office/officeart/2005/8/layout/hierarchy4"/>
    <dgm:cxn modelId="{D4BAB73B-8BED-4363-9E48-A83EAE5BAE76}" srcId="{3F011187-EAF5-4652-98F4-B4633B1A6866}" destId="{72719272-7094-4480-9065-9012D9D46BAD}" srcOrd="1" destOrd="0" parTransId="{FEEB5923-3BBF-4E89-8B2F-B714C1BB9BDB}" sibTransId="{DD877F8F-0E9E-42DB-9728-E4E265E60841}"/>
    <dgm:cxn modelId="{0A5DFC3B-D4C4-4012-A767-7678F3894CBB}" srcId="{41CB64AB-4639-4155-A3F2-017D10417B65}" destId="{3F011187-EAF5-4652-98F4-B4633B1A6866}" srcOrd="0" destOrd="0" parTransId="{6C1C6222-05B8-4570-88AD-6B3DEDBD1CB2}" sibTransId="{E4A8D107-36C9-433F-8899-B69B01BB39E7}"/>
    <dgm:cxn modelId="{3B83E95A-3713-4D19-889C-B360331A66E3}" srcId="{3F011187-EAF5-4652-98F4-B4633B1A6866}" destId="{A0F13981-C0E1-4A3F-A525-15FDD10762E8}" srcOrd="4" destOrd="0" parTransId="{D3723F5B-9E6B-4321-A789-A63318698B67}" sibTransId="{E3C3D8C3-D71C-496A-ABB0-74CC6A689517}"/>
    <dgm:cxn modelId="{F0F6EC7C-7598-4815-9C94-E8E7210E603D}" type="presOf" srcId="{C41B034D-71C1-42A8-B43A-170B9FBFCD5E}" destId="{53D3F291-FD8A-41E6-961D-5FEA692A7931}" srcOrd="0" destOrd="0" presId="urn:microsoft.com/office/officeart/2005/8/layout/hierarchy4"/>
    <dgm:cxn modelId="{5186A4B4-01CB-4F99-A2C9-9A6790DA5D35}" srcId="{3F011187-EAF5-4652-98F4-B4633B1A6866}" destId="{C41B034D-71C1-42A8-B43A-170B9FBFCD5E}" srcOrd="5" destOrd="0" parTransId="{E41B2DED-1754-4456-BBA5-2947EB4A1D47}" sibTransId="{0C0B83FC-2A04-41F9-B407-539075A47E79}"/>
    <dgm:cxn modelId="{6850AFDB-6EB8-43F8-919E-9231AF2E7875}" srcId="{3F011187-EAF5-4652-98F4-B4633B1A6866}" destId="{5A66DC14-A525-4AD1-84F6-AE7B9BDE5975}" srcOrd="0" destOrd="0" parTransId="{33FFBAD3-5E6A-4AC1-AF6E-61CCD082529F}" sibTransId="{BA64218D-E34E-4749-8936-DB0016AB1280}"/>
    <dgm:cxn modelId="{173EDEDD-5F5D-4456-9F6D-259B357438E2}" type="presOf" srcId="{A0F13981-C0E1-4A3F-A525-15FDD10762E8}" destId="{22385C01-7A4C-4F7D-8479-C670F254B0CE}" srcOrd="0" destOrd="0" presId="urn:microsoft.com/office/officeart/2005/8/layout/hierarchy4"/>
    <dgm:cxn modelId="{3ABFB1E7-97E8-42F1-9957-8FB10FA53083}" type="presOf" srcId="{3F011187-EAF5-4652-98F4-B4633B1A6866}" destId="{A6FA40DF-74E8-48E3-A2EA-3C23DA7C7BBB}" srcOrd="0" destOrd="0" presId="urn:microsoft.com/office/officeart/2005/8/layout/hierarchy4"/>
    <dgm:cxn modelId="{8A2D73E9-E458-4FA1-BE98-492B8116153A}" type="presOf" srcId="{72719272-7094-4480-9065-9012D9D46BAD}" destId="{4DD484B4-1A82-4769-986A-B5FCDAA59F8B}" srcOrd="0" destOrd="0" presId="urn:microsoft.com/office/officeart/2005/8/layout/hierarchy4"/>
    <dgm:cxn modelId="{2F9C85F2-DE57-4C2E-BB26-38F72F001B31}" type="presOf" srcId="{41CB64AB-4639-4155-A3F2-017D10417B65}" destId="{0991F795-7198-42BF-AF3D-3C85B22A66BE}" srcOrd="0" destOrd="0" presId="urn:microsoft.com/office/officeart/2005/8/layout/hierarchy4"/>
    <dgm:cxn modelId="{EE3C2496-07ED-4192-B41E-4F9ACF1A21B1}" type="presParOf" srcId="{0991F795-7198-42BF-AF3D-3C85B22A66BE}" destId="{E982BC2F-3444-456D-9F0E-370A429E8D6D}" srcOrd="0" destOrd="0" presId="urn:microsoft.com/office/officeart/2005/8/layout/hierarchy4"/>
    <dgm:cxn modelId="{9D232995-BC4F-437F-B6AC-50BDBF37E553}" type="presParOf" srcId="{E982BC2F-3444-456D-9F0E-370A429E8D6D}" destId="{A6FA40DF-74E8-48E3-A2EA-3C23DA7C7BBB}" srcOrd="0" destOrd="0" presId="urn:microsoft.com/office/officeart/2005/8/layout/hierarchy4"/>
    <dgm:cxn modelId="{B30EBD4A-2979-46A2-B62A-19F12126997A}" type="presParOf" srcId="{E982BC2F-3444-456D-9F0E-370A429E8D6D}" destId="{AF12E1E7-F8AC-48DD-A012-C5019E97DCC5}" srcOrd="1" destOrd="0" presId="urn:microsoft.com/office/officeart/2005/8/layout/hierarchy4"/>
    <dgm:cxn modelId="{199C5852-01D6-42ED-96E9-48EEB11D1ED5}" type="presParOf" srcId="{E982BC2F-3444-456D-9F0E-370A429E8D6D}" destId="{6B336AA6-470B-4880-8CF2-1482F47751B9}" srcOrd="2" destOrd="0" presId="urn:microsoft.com/office/officeart/2005/8/layout/hierarchy4"/>
    <dgm:cxn modelId="{D4962DF5-D322-4335-AC7C-5B71B7E31AA3}" type="presParOf" srcId="{6B336AA6-470B-4880-8CF2-1482F47751B9}" destId="{2333ABED-F466-4D95-A706-2376A68265D4}" srcOrd="0" destOrd="0" presId="urn:microsoft.com/office/officeart/2005/8/layout/hierarchy4"/>
    <dgm:cxn modelId="{FBF332E1-B16A-4104-B490-338315E7B515}" type="presParOf" srcId="{2333ABED-F466-4D95-A706-2376A68265D4}" destId="{F510045E-75F8-4CA3-9686-541ACD4F7C2A}" srcOrd="0" destOrd="0" presId="urn:microsoft.com/office/officeart/2005/8/layout/hierarchy4"/>
    <dgm:cxn modelId="{4B530537-29D3-4651-8BA6-8BB96C535460}" type="presParOf" srcId="{2333ABED-F466-4D95-A706-2376A68265D4}" destId="{790DBEA3-029B-4C80-9950-9E40731DF305}" srcOrd="1" destOrd="0" presId="urn:microsoft.com/office/officeart/2005/8/layout/hierarchy4"/>
    <dgm:cxn modelId="{B217D898-5FEE-4B69-B776-13A0F9B935D1}" type="presParOf" srcId="{6B336AA6-470B-4880-8CF2-1482F47751B9}" destId="{D0C58102-1398-45AF-A29F-E92106CA65D6}" srcOrd="1" destOrd="0" presId="urn:microsoft.com/office/officeart/2005/8/layout/hierarchy4"/>
    <dgm:cxn modelId="{4715AE88-9A46-4943-A95D-5B99F5C52941}" type="presParOf" srcId="{6B336AA6-470B-4880-8CF2-1482F47751B9}" destId="{72B3C5E7-9AAB-4E0D-BC8E-70074A5C924B}" srcOrd="2" destOrd="0" presId="urn:microsoft.com/office/officeart/2005/8/layout/hierarchy4"/>
    <dgm:cxn modelId="{DFBCC4AF-D1C6-4797-B698-2E6EF4DB4492}" type="presParOf" srcId="{72B3C5E7-9AAB-4E0D-BC8E-70074A5C924B}" destId="{4DD484B4-1A82-4769-986A-B5FCDAA59F8B}" srcOrd="0" destOrd="0" presId="urn:microsoft.com/office/officeart/2005/8/layout/hierarchy4"/>
    <dgm:cxn modelId="{6C5BEA7D-25E7-4194-A83C-E8CBCBB0CC50}" type="presParOf" srcId="{72B3C5E7-9AAB-4E0D-BC8E-70074A5C924B}" destId="{5EBD980C-0290-4EC3-AAFD-02DC933D69FA}" srcOrd="1" destOrd="0" presId="urn:microsoft.com/office/officeart/2005/8/layout/hierarchy4"/>
    <dgm:cxn modelId="{C27A9ED9-40E8-491C-ACB3-51D3F9282223}" type="presParOf" srcId="{6B336AA6-470B-4880-8CF2-1482F47751B9}" destId="{B4B3F8EC-A7DE-4161-B5F7-D859DCBFA560}" srcOrd="3" destOrd="0" presId="urn:microsoft.com/office/officeart/2005/8/layout/hierarchy4"/>
    <dgm:cxn modelId="{528D172A-969A-4C4C-BCF5-76F9A6F7A759}" type="presParOf" srcId="{6B336AA6-470B-4880-8CF2-1482F47751B9}" destId="{0DBCC619-CD45-464A-ACA2-54BC6259EBDC}" srcOrd="4" destOrd="0" presId="urn:microsoft.com/office/officeart/2005/8/layout/hierarchy4"/>
    <dgm:cxn modelId="{0211832F-B764-4749-AF11-14EC8025FF21}" type="presParOf" srcId="{0DBCC619-CD45-464A-ACA2-54BC6259EBDC}" destId="{5EE4C6A8-D389-4F27-B21C-5421EC1E3651}" srcOrd="0" destOrd="0" presId="urn:microsoft.com/office/officeart/2005/8/layout/hierarchy4"/>
    <dgm:cxn modelId="{477C0266-700C-4F4D-92ED-6F0BFBDDBE7F}" type="presParOf" srcId="{0DBCC619-CD45-464A-ACA2-54BC6259EBDC}" destId="{23E5583A-1CCA-4841-A373-067636BE9C7F}" srcOrd="1" destOrd="0" presId="urn:microsoft.com/office/officeart/2005/8/layout/hierarchy4"/>
    <dgm:cxn modelId="{40BF7C72-9B13-4ACD-BDC5-A231A47F193C}" type="presParOf" srcId="{6B336AA6-470B-4880-8CF2-1482F47751B9}" destId="{7723B535-3AF7-4216-860C-3EEAA0BAA168}" srcOrd="5" destOrd="0" presId="urn:microsoft.com/office/officeart/2005/8/layout/hierarchy4"/>
    <dgm:cxn modelId="{171D9E51-3DD1-44F3-B908-5AFAC2804C6F}" type="presParOf" srcId="{6B336AA6-470B-4880-8CF2-1482F47751B9}" destId="{61AC9E64-71E4-430A-8DA9-47C6A1615C45}" srcOrd="6" destOrd="0" presId="urn:microsoft.com/office/officeart/2005/8/layout/hierarchy4"/>
    <dgm:cxn modelId="{95BAA8CD-E4F5-4EC8-A4F0-CFCE4DACFE5D}" type="presParOf" srcId="{61AC9E64-71E4-430A-8DA9-47C6A1615C45}" destId="{005F1EE4-7959-4E28-B910-1F20DA563F07}" srcOrd="0" destOrd="0" presId="urn:microsoft.com/office/officeart/2005/8/layout/hierarchy4"/>
    <dgm:cxn modelId="{2512760E-89B4-4A25-8BF7-7794C667EBD8}" type="presParOf" srcId="{61AC9E64-71E4-430A-8DA9-47C6A1615C45}" destId="{44098CCD-8B08-470B-BACF-F0C94279173C}" srcOrd="1" destOrd="0" presId="urn:microsoft.com/office/officeart/2005/8/layout/hierarchy4"/>
    <dgm:cxn modelId="{C3FC6F72-8077-4D1D-98A2-D1078415538B}" type="presParOf" srcId="{6B336AA6-470B-4880-8CF2-1482F47751B9}" destId="{3014D109-F6E5-423F-BCA5-92DD1FB05245}" srcOrd="7" destOrd="0" presId="urn:microsoft.com/office/officeart/2005/8/layout/hierarchy4"/>
    <dgm:cxn modelId="{0C32392E-F2A8-4FD5-8C01-A7A0B80ADF62}" type="presParOf" srcId="{6B336AA6-470B-4880-8CF2-1482F47751B9}" destId="{F385DA2C-7641-4E7C-9A61-FCB562065D0C}" srcOrd="8" destOrd="0" presId="urn:microsoft.com/office/officeart/2005/8/layout/hierarchy4"/>
    <dgm:cxn modelId="{CE049BB4-AFD9-478D-982D-C0BADAF465B5}" type="presParOf" srcId="{F385DA2C-7641-4E7C-9A61-FCB562065D0C}" destId="{22385C01-7A4C-4F7D-8479-C670F254B0CE}" srcOrd="0" destOrd="0" presId="urn:microsoft.com/office/officeart/2005/8/layout/hierarchy4"/>
    <dgm:cxn modelId="{5B7B199E-91EA-4C0E-8CA7-B0CC871FF320}" type="presParOf" srcId="{F385DA2C-7641-4E7C-9A61-FCB562065D0C}" destId="{51E06E11-0793-4801-AD17-227A0691E55F}" srcOrd="1" destOrd="0" presId="urn:microsoft.com/office/officeart/2005/8/layout/hierarchy4"/>
    <dgm:cxn modelId="{3D3B76D2-5DF0-4D0F-8D65-FE3ABA536685}" type="presParOf" srcId="{6B336AA6-470B-4880-8CF2-1482F47751B9}" destId="{9DB6349A-3861-4794-B3EC-E2389C67055B}" srcOrd="9" destOrd="0" presId="urn:microsoft.com/office/officeart/2005/8/layout/hierarchy4"/>
    <dgm:cxn modelId="{3157A08B-18D0-4B67-8E38-6B27F0F62E9A}" type="presParOf" srcId="{6B336AA6-470B-4880-8CF2-1482F47751B9}" destId="{C4778BE8-9C3A-43F5-A3AC-9E4F6EEBFE87}" srcOrd="10" destOrd="0" presId="urn:microsoft.com/office/officeart/2005/8/layout/hierarchy4"/>
    <dgm:cxn modelId="{6CB43681-57BB-4294-8E7F-FADEF9F031AE}" type="presParOf" srcId="{C4778BE8-9C3A-43F5-A3AC-9E4F6EEBFE87}" destId="{53D3F291-FD8A-41E6-961D-5FEA692A7931}" srcOrd="0" destOrd="0" presId="urn:microsoft.com/office/officeart/2005/8/layout/hierarchy4"/>
    <dgm:cxn modelId="{26DE7327-83E2-4A98-A072-01C02C6B6D32}" type="presParOf" srcId="{C4778BE8-9C3A-43F5-A3AC-9E4F6EEBFE87}" destId="{89F7B50D-3DEC-49A0-B135-EBF301C28FEB}"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A40DF-74E8-48E3-A2EA-3C23DA7C7BBB}">
      <dsp:nvSpPr>
        <dsp:cNvPr id="0" name=""/>
        <dsp:cNvSpPr/>
      </dsp:nvSpPr>
      <dsp:spPr>
        <a:xfrm>
          <a:off x="40" y="0"/>
          <a:ext cx="8224601" cy="1244049"/>
        </a:xfrm>
        <a:prstGeom prst="roundRect">
          <a:avLst>
            <a:gd name="adj" fmla="val 10000"/>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Font typeface="Wingdings" panose="05000000000000000000" pitchFamily="2" charset="2"/>
            <a:buNone/>
          </a:pPr>
          <a:r>
            <a:rPr lang="lv-LV" sz="3000" b="1" kern="1200" dirty="0"/>
            <a:t>Izveidotas 6 konsultatīvās padomes</a:t>
          </a:r>
          <a:endParaRPr lang="en-US" sz="3000" b="1" kern="1200" dirty="0"/>
        </a:p>
      </dsp:txBody>
      <dsp:txXfrm>
        <a:off x="36477" y="36437"/>
        <a:ext cx="8151727" cy="1171175"/>
      </dsp:txXfrm>
    </dsp:sp>
    <dsp:sp modelId="{F510045E-75F8-4CA3-9686-541ACD4F7C2A}">
      <dsp:nvSpPr>
        <dsp:cNvPr id="0" name=""/>
        <dsp:cNvSpPr/>
      </dsp:nvSpPr>
      <dsp:spPr>
        <a:xfrm>
          <a:off x="1" y="1456946"/>
          <a:ext cx="1281090" cy="1244049"/>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dirty="0"/>
            <a:t>Tūrisma</a:t>
          </a:r>
        </a:p>
      </dsp:txBody>
      <dsp:txXfrm>
        <a:off x="36438" y="1493383"/>
        <a:ext cx="1208216" cy="1171175"/>
      </dsp:txXfrm>
    </dsp:sp>
    <dsp:sp modelId="{4DD484B4-1A82-4769-986A-B5FCDAA59F8B}">
      <dsp:nvSpPr>
        <dsp:cNvPr id="0" name=""/>
        <dsp:cNvSpPr/>
      </dsp:nvSpPr>
      <dsp:spPr>
        <a:xfrm>
          <a:off x="1388703" y="1456946"/>
          <a:ext cx="1281090" cy="1244049"/>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a:t>Sporta un aktīvās atpūtas</a:t>
          </a:r>
          <a:endParaRPr lang="lv-LV" sz="1400" kern="1200" dirty="0"/>
        </a:p>
      </dsp:txBody>
      <dsp:txXfrm>
        <a:off x="1425140" y="1493383"/>
        <a:ext cx="1208216" cy="1171175"/>
      </dsp:txXfrm>
    </dsp:sp>
    <dsp:sp modelId="{5EE4C6A8-D389-4F27-B21C-5421EC1E3651}">
      <dsp:nvSpPr>
        <dsp:cNvPr id="0" name=""/>
        <dsp:cNvSpPr/>
      </dsp:nvSpPr>
      <dsp:spPr>
        <a:xfrm>
          <a:off x="2777406" y="1456946"/>
          <a:ext cx="1281090" cy="1244049"/>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a:t>Izglītības</a:t>
          </a:r>
          <a:endParaRPr lang="lv-LV" sz="1400" kern="1200" dirty="0"/>
        </a:p>
      </dsp:txBody>
      <dsp:txXfrm>
        <a:off x="2813843" y="1493383"/>
        <a:ext cx="1208216" cy="1171175"/>
      </dsp:txXfrm>
    </dsp:sp>
    <dsp:sp modelId="{005F1EE4-7959-4E28-B910-1F20DA563F07}">
      <dsp:nvSpPr>
        <dsp:cNvPr id="0" name=""/>
        <dsp:cNvSpPr/>
      </dsp:nvSpPr>
      <dsp:spPr>
        <a:xfrm>
          <a:off x="4166108" y="1456946"/>
          <a:ext cx="1281090" cy="1244049"/>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dirty="0"/>
            <a:t>Mārketinga</a:t>
          </a:r>
        </a:p>
      </dsp:txBody>
      <dsp:txXfrm>
        <a:off x="4202545" y="1493383"/>
        <a:ext cx="1208216" cy="1171175"/>
      </dsp:txXfrm>
    </dsp:sp>
    <dsp:sp modelId="{22385C01-7A4C-4F7D-8479-C670F254B0CE}">
      <dsp:nvSpPr>
        <dsp:cNvPr id="0" name=""/>
        <dsp:cNvSpPr/>
      </dsp:nvSpPr>
      <dsp:spPr>
        <a:xfrm>
          <a:off x="5554849" y="1456946"/>
          <a:ext cx="1281090" cy="1244049"/>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dirty="0"/>
            <a:t>Uzņēmēj-darbības atbalstam</a:t>
          </a:r>
        </a:p>
      </dsp:txBody>
      <dsp:txXfrm>
        <a:off x="5591286" y="1493383"/>
        <a:ext cx="1208216" cy="1171175"/>
      </dsp:txXfrm>
    </dsp:sp>
    <dsp:sp modelId="{53D3F291-FD8A-41E6-961D-5FEA692A7931}">
      <dsp:nvSpPr>
        <dsp:cNvPr id="0" name=""/>
        <dsp:cNvSpPr/>
      </dsp:nvSpPr>
      <dsp:spPr>
        <a:xfrm>
          <a:off x="6943551" y="1456946"/>
          <a:ext cx="1281090" cy="1244049"/>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dirty="0"/>
            <a:t>Kultūrvides</a:t>
          </a:r>
        </a:p>
      </dsp:txBody>
      <dsp:txXfrm>
        <a:off x="6979988" y="1493383"/>
        <a:ext cx="1208216" cy="117117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301543" cy="720122"/>
          </a:xfrm>
          <a:prstGeom prst="rect">
            <a:avLst/>
          </a:prstGeom>
        </p:spPr>
        <p:txBody>
          <a:bodyPr vert="horz" lIns="132716" tIns="66358" rIns="132716" bIns="66358" rtlCol="0"/>
          <a:lstStyle>
            <a:lvl1pPr algn="l">
              <a:defRPr sz="1700"/>
            </a:lvl1pPr>
          </a:lstStyle>
          <a:p>
            <a:endParaRPr lang="lv-LV"/>
          </a:p>
        </p:txBody>
      </p:sp>
      <p:sp>
        <p:nvSpPr>
          <p:cNvPr id="3" name="Date Placeholder 2"/>
          <p:cNvSpPr>
            <a:spLocks noGrp="1"/>
          </p:cNvSpPr>
          <p:nvPr>
            <p:ph type="dt" sz="quarter" idx="1"/>
          </p:nvPr>
        </p:nvSpPr>
        <p:spPr>
          <a:xfrm>
            <a:off x="5622799" y="1"/>
            <a:ext cx="4301543" cy="720122"/>
          </a:xfrm>
          <a:prstGeom prst="rect">
            <a:avLst/>
          </a:prstGeom>
        </p:spPr>
        <p:txBody>
          <a:bodyPr vert="horz" lIns="132716" tIns="66358" rIns="132716" bIns="66358" rtlCol="0"/>
          <a:lstStyle>
            <a:lvl1pPr algn="r">
              <a:defRPr sz="1700"/>
            </a:lvl1pPr>
          </a:lstStyle>
          <a:p>
            <a:fld id="{FF4EFF86-2817-4935-A24E-A263E4DE8847}" type="datetimeFigureOut">
              <a:rPr lang="lv-LV" smtClean="0"/>
              <a:t>03.07.2019</a:t>
            </a:fld>
            <a:endParaRPr lang="lv-LV"/>
          </a:p>
        </p:txBody>
      </p:sp>
      <p:sp>
        <p:nvSpPr>
          <p:cNvPr id="4" name="Footer Placeholder 3"/>
          <p:cNvSpPr>
            <a:spLocks noGrp="1"/>
          </p:cNvSpPr>
          <p:nvPr>
            <p:ph type="ftr" sz="quarter" idx="2"/>
          </p:nvPr>
        </p:nvSpPr>
        <p:spPr>
          <a:xfrm>
            <a:off x="1" y="13632469"/>
            <a:ext cx="4301543" cy="720120"/>
          </a:xfrm>
          <a:prstGeom prst="rect">
            <a:avLst/>
          </a:prstGeom>
        </p:spPr>
        <p:txBody>
          <a:bodyPr vert="horz" lIns="132716" tIns="66358" rIns="132716" bIns="66358" rtlCol="0" anchor="b"/>
          <a:lstStyle>
            <a:lvl1pPr algn="l">
              <a:defRPr sz="1700"/>
            </a:lvl1pPr>
          </a:lstStyle>
          <a:p>
            <a:endParaRPr lang="lv-LV"/>
          </a:p>
        </p:txBody>
      </p:sp>
      <p:sp>
        <p:nvSpPr>
          <p:cNvPr id="5" name="Slide Number Placeholder 4"/>
          <p:cNvSpPr>
            <a:spLocks noGrp="1"/>
          </p:cNvSpPr>
          <p:nvPr>
            <p:ph type="sldNum" sz="quarter" idx="3"/>
          </p:nvPr>
        </p:nvSpPr>
        <p:spPr>
          <a:xfrm>
            <a:off x="5622799" y="13632469"/>
            <a:ext cx="4301543" cy="720120"/>
          </a:xfrm>
          <a:prstGeom prst="rect">
            <a:avLst/>
          </a:prstGeom>
        </p:spPr>
        <p:txBody>
          <a:bodyPr vert="horz" lIns="132716" tIns="66358" rIns="132716" bIns="66358" rtlCol="0" anchor="b"/>
          <a:lstStyle>
            <a:lvl1pPr algn="r">
              <a:defRPr sz="1700"/>
            </a:lvl1pPr>
          </a:lstStyle>
          <a:p>
            <a:fld id="{8D808E1A-4838-4B3B-B035-BDC0744C616B}" type="slidenum">
              <a:rPr lang="lv-LV" smtClean="0"/>
              <a:t>‹#›</a:t>
            </a:fld>
            <a:endParaRPr lang="lv-LV"/>
          </a:p>
        </p:txBody>
      </p:sp>
    </p:spTree>
    <p:extLst>
      <p:ext uri="{BB962C8B-B14F-4D97-AF65-F5344CB8AC3E}">
        <p14:creationId xmlns:p14="http://schemas.microsoft.com/office/powerpoint/2010/main" val="4130187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301543" cy="720122"/>
          </a:xfrm>
          <a:prstGeom prst="rect">
            <a:avLst/>
          </a:prstGeom>
        </p:spPr>
        <p:txBody>
          <a:bodyPr vert="horz" lIns="132716" tIns="66358" rIns="132716" bIns="66358" rtlCol="0"/>
          <a:lstStyle>
            <a:lvl1pPr algn="l">
              <a:defRPr sz="1700"/>
            </a:lvl1pPr>
          </a:lstStyle>
          <a:p>
            <a:endParaRPr lang="lv-LV"/>
          </a:p>
        </p:txBody>
      </p:sp>
      <p:sp>
        <p:nvSpPr>
          <p:cNvPr id="3" name="Date Placeholder 2"/>
          <p:cNvSpPr>
            <a:spLocks noGrp="1"/>
          </p:cNvSpPr>
          <p:nvPr>
            <p:ph type="dt" idx="1"/>
          </p:nvPr>
        </p:nvSpPr>
        <p:spPr>
          <a:xfrm>
            <a:off x="5622799" y="1"/>
            <a:ext cx="4301543" cy="720122"/>
          </a:xfrm>
          <a:prstGeom prst="rect">
            <a:avLst/>
          </a:prstGeom>
        </p:spPr>
        <p:txBody>
          <a:bodyPr vert="horz" lIns="132716" tIns="66358" rIns="132716" bIns="66358" rtlCol="0"/>
          <a:lstStyle>
            <a:lvl1pPr algn="r">
              <a:defRPr sz="1700"/>
            </a:lvl1pPr>
          </a:lstStyle>
          <a:p>
            <a:fld id="{9EEE83E8-CCDD-444C-9D31-009E6D123504}" type="datetimeFigureOut">
              <a:rPr lang="lv-LV" smtClean="0"/>
              <a:t>03.07.2019</a:t>
            </a:fld>
            <a:endParaRPr lang="lv-LV"/>
          </a:p>
        </p:txBody>
      </p:sp>
      <p:sp>
        <p:nvSpPr>
          <p:cNvPr id="4" name="Slide Image Placeholder 3"/>
          <p:cNvSpPr>
            <a:spLocks noGrp="1" noRot="1" noChangeAspect="1"/>
          </p:cNvSpPr>
          <p:nvPr>
            <p:ph type="sldImg" idx="2"/>
          </p:nvPr>
        </p:nvSpPr>
        <p:spPr>
          <a:xfrm>
            <a:off x="1733550" y="1793875"/>
            <a:ext cx="6459538" cy="4845050"/>
          </a:xfrm>
          <a:prstGeom prst="rect">
            <a:avLst/>
          </a:prstGeom>
          <a:noFill/>
          <a:ln w="12700">
            <a:solidFill>
              <a:prstClr val="black"/>
            </a:solidFill>
          </a:ln>
        </p:spPr>
        <p:txBody>
          <a:bodyPr vert="horz" lIns="132716" tIns="66358" rIns="132716" bIns="66358" rtlCol="0" anchor="ctr"/>
          <a:lstStyle/>
          <a:p>
            <a:endParaRPr lang="lv-LV"/>
          </a:p>
        </p:txBody>
      </p:sp>
      <p:sp>
        <p:nvSpPr>
          <p:cNvPr id="5" name="Notes Placeholder 4"/>
          <p:cNvSpPr>
            <a:spLocks noGrp="1"/>
          </p:cNvSpPr>
          <p:nvPr>
            <p:ph type="body" sz="quarter" idx="3"/>
          </p:nvPr>
        </p:nvSpPr>
        <p:spPr>
          <a:xfrm>
            <a:off x="992665" y="6907182"/>
            <a:ext cx="7941310" cy="5651332"/>
          </a:xfrm>
          <a:prstGeom prst="rect">
            <a:avLst/>
          </a:prstGeom>
        </p:spPr>
        <p:txBody>
          <a:bodyPr vert="horz" lIns="132716" tIns="66358" rIns="132716" bIns="6635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1" y="13632469"/>
            <a:ext cx="4301543" cy="720120"/>
          </a:xfrm>
          <a:prstGeom prst="rect">
            <a:avLst/>
          </a:prstGeom>
        </p:spPr>
        <p:txBody>
          <a:bodyPr vert="horz" lIns="132716" tIns="66358" rIns="132716" bIns="66358" rtlCol="0" anchor="b"/>
          <a:lstStyle>
            <a:lvl1pPr algn="l">
              <a:defRPr sz="1700"/>
            </a:lvl1pPr>
          </a:lstStyle>
          <a:p>
            <a:endParaRPr lang="lv-LV"/>
          </a:p>
        </p:txBody>
      </p:sp>
      <p:sp>
        <p:nvSpPr>
          <p:cNvPr id="7" name="Slide Number Placeholder 6"/>
          <p:cNvSpPr>
            <a:spLocks noGrp="1"/>
          </p:cNvSpPr>
          <p:nvPr>
            <p:ph type="sldNum" sz="quarter" idx="5"/>
          </p:nvPr>
        </p:nvSpPr>
        <p:spPr>
          <a:xfrm>
            <a:off x="5622799" y="13632469"/>
            <a:ext cx="4301543" cy="720120"/>
          </a:xfrm>
          <a:prstGeom prst="rect">
            <a:avLst/>
          </a:prstGeom>
        </p:spPr>
        <p:txBody>
          <a:bodyPr vert="horz" lIns="132716" tIns="66358" rIns="132716" bIns="66358" rtlCol="0" anchor="b"/>
          <a:lstStyle>
            <a:lvl1pPr algn="r">
              <a:defRPr sz="1700"/>
            </a:lvl1pPr>
          </a:lstStyle>
          <a:p>
            <a:fld id="{9ACC2F50-E17A-4F63-8575-9B5BE85839B9}" type="slidenum">
              <a:rPr lang="lv-LV" smtClean="0"/>
              <a:t>‹#›</a:t>
            </a:fld>
            <a:endParaRPr lang="lv-LV"/>
          </a:p>
        </p:txBody>
      </p:sp>
    </p:spTree>
    <p:extLst>
      <p:ext uri="{BB962C8B-B14F-4D97-AF65-F5344CB8AC3E}">
        <p14:creationId xmlns:p14="http://schemas.microsoft.com/office/powerpoint/2010/main" val="499739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7,4%</a:t>
            </a:r>
          </a:p>
          <a:p>
            <a:r>
              <a:rPr lang="lv-LV" dirty="0"/>
              <a:t>24,3%</a:t>
            </a:r>
          </a:p>
          <a:p>
            <a:endParaRPr lang="lv-LV" dirty="0"/>
          </a:p>
          <a:p>
            <a:pPr algn="l"/>
            <a:r>
              <a:rPr lang="lv-LV" sz="4600" b="1" dirty="0"/>
              <a:t>Tendences</a:t>
            </a:r>
          </a:p>
          <a:p>
            <a:endParaRPr lang="en-US" dirty="0"/>
          </a:p>
          <a:p>
            <a:pPr marL="1078318" lvl="1" indent="-414738">
              <a:buFont typeface="Wingdings" panose="05000000000000000000" pitchFamily="2" charset="2"/>
              <a:buChar char="ü"/>
            </a:pPr>
            <a:r>
              <a:rPr lang="lv-LV" sz="2900" dirty="0"/>
              <a:t>Demogrāfiski jaunākā pašvaldība Latvijā</a:t>
            </a:r>
          </a:p>
          <a:p>
            <a:pPr marL="1078318" lvl="1" indent="-414738">
              <a:buFont typeface="Wingdings" panose="05000000000000000000" pitchFamily="2" charset="2"/>
              <a:buChar char="ü"/>
            </a:pPr>
            <a:r>
              <a:rPr lang="lv-LV" sz="2900" dirty="0"/>
              <a:t>Vislielākais iedzīvotāju skaita pieaugums Latvijā</a:t>
            </a:r>
            <a:endParaRPr lang="lv-LV" altLang="lv-LV" sz="2900" dirty="0"/>
          </a:p>
          <a:p>
            <a:pPr marL="1078318" lvl="1" indent="-414738">
              <a:buFont typeface="Wingdings" panose="05000000000000000000" pitchFamily="2" charset="2"/>
              <a:buChar char="ü"/>
            </a:pPr>
            <a:r>
              <a:rPr lang="lv-LV" sz="2900" dirty="0"/>
              <a:t>Gadā piedzimst vidēji 350 bērni gadā</a:t>
            </a:r>
          </a:p>
          <a:p>
            <a:pPr defTabSz="1327160">
              <a:defRPr/>
            </a:pPr>
            <a:endParaRPr lang="lv-LV" sz="2900" dirty="0"/>
          </a:p>
          <a:p>
            <a:pPr defTabSz="1327160">
              <a:defRPr/>
            </a:pPr>
            <a:r>
              <a:rPr lang="lv-LV" sz="2900" dirty="0"/>
              <a:t>Kopš 2006.gada pieaugums par </a:t>
            </a:r>
            <a:r>
              <a:rPr lang="lv-LV" sz="2900" b="1" dirty="0">
                <a:solidFill>
                  <a:schemeClr val="accent1"/>
                </a:solidFill>
              </a:rPr>
              <a:t>105 %</a:t>
            </a:r>
            <a:endParaRPr lang="en-US" sz="2900" b="1" dirty="0">
              <a:solidFill>
                <a:schemeClr val="accent1"/>
              </a:solidFill>
            </a:endParaRPr>
          </a:p>
          <a:p>
            <a:endParaRPr lang="ru-RU" dirty="0"/>
          </a:p>
        </p:txBody>
      </p:sp>
      <p:sp>
        <p:nvSpPr>
          <p:cNvPr id="4" name="Slide Number Placeholder 3"/>
          <p:cNvSpPr>
            <a:spLocks noGrp="1"/>
          </p:cNvSpPr>
          <p:nvPr>
            <p:ph type="sldNum" sz="quarter" idx="10"/>
          </p:nvPr>
        </p:nvSpPr>
        <p:spPr/>
        <p:txBody>
          <a:bodyPr/>
          <a:lstStyle/>
          <a:p>
            <a:fld id="{9ACC2F50-E17A-4F63-8575-9B5BE85839B9}" type="slidenum">
              <a:rPr lang="lv-LV" smtClean="0"/>
              <a:t>3</a:t>
            </a:fld>
            <a:endParaRPr lang="lv-LV"/>
          </a:p>
        </p:txBody>
      </p:sp>
    </p:spTree>
    <p:extLst>
      <p:ext uri="{BB962C8B-B14F-4D97-AF65-F5344CB8AC3E}">
        <p14:creationId xmlns:p14="http://schemas.microsoft.com/office/powerpoint/2010/main" val="1395438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4,6 % pieaugums ieņēmumos</a:t>
            </a:r>
          </a:p>
        </p:txBody>
      </p:sp>
      <p:sp>
        <p:nvSpPr>
          <p:cNvPr id="4" name="Slide Number Placeholder 3"/>
          <p:cNvSpPr>
            <a:spLocks noGrp="1"/>
          </p:cNvSpPr>
          <p:nvPr>
            <p:ph type="sldNum" sz="quarter" idx="10"/>
          </p:nvPr>
        </p:nvSpPr>
        <p:spPr/>
        <p:txBody>
          <a:bodyPr/>
          <a:lstStyle/>
          <a:p>
            <a:fld id="{E72A9284-A81B-4C43-81D3-0A59D95239AA}" type="slidenum">
              <a:rPr lang="lv-LV" smtClean="0"/>
              <a:t>4</a:t>
            </a:fld>
            <a:endParaRPr lang="lv-LV"/>
          </a:p>
        </p:txBody>
      </p:sp>
    </p:spTree>
    <p:extLst>
      <p:ext uri="{BB962C8B-B14F-4D97-AF65-F5344CB8AC3E}">
        <p14:creationId xmlns:p14="http://schemas.microsoft.com/office/powerpoint/2010/main" val="4244888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700" b="1" dirty="0"/>
              <a:t>Jaunākās izglītības iestādes</a:t>
            </a:r>
          </a:p>
          <a:p>
            <a:endParaRPr lang="lv-LV" sz="1700" b="1" dirty="0"/>
          </a:p>
          <a:p>
            <a:r>
              <a:rPr lang="lv-LV" sz="1700" b="1" dirty="0"/>
              <a:t>PII “Mārzemīte” </a:t>
            </a:r>
            <a:endParaRPr lang="lv-LV" sz="1700" dirty="0"/>
          </a:p>
          <a:p>
            <a:r>
              <a:rPr lang="lv-LV" sz="1700" dirty="0"/>
              <a:t>PII “Mārzemīte” izbūvēta 2016.gadā 288 bērniem. Bērnudārzs veidots ar interesantu labiekārtojumu, kā arī mūsdienīgiem un oriģināliem risinājumiem daudzpusīgai bērnu attīstībai tiem draudzīgā vidē. Mazajiem mārupiešiem piedāvāta šim laikmetam piederīga ēka ar ergonomisku rotaļu laukumu, kurā pieejamas kāpelējamās, virvju atrakcijas un citas papildu konstrukcijas bērnu </a:t>
            </a:r>
            <a:r>
              <a:rPr lang="lv-LV" sz="1700" dirty="0" err="1"/>
              <a:t>motoro</a:t>
            </a:r>
            <a:r>
              <a:rPr lang="lv-LV" sz="1700" dirty="0"/>
              <a:t> iemaņu un kustības aparāta attīstībai. </a:t>
            </a:r>
          </a:p>
          <a:p>
            <a:endParaRPr lang="lv-LV" sz="1700" dirty="0"/>
          </a:p>
          <a:p>
            <a:r>
              <a:rPr lang="lv-LV" sz="1700" b="1" dirty="0"/>
              <a:t>PII “Lienīte” Pērses ielā </a:t>
            </a:r>
            <a:endParaRPr lang="lv-LV" sz="1700" dirty="0"/>
          </a:p>
          <a:p>
            <a:r>
              <a:rPr lang="lv-LV" sz="1700" dirty="0"/>
              <a:t>Pašvaldības pirmsskolas izglītības iestādes “Lienīte” mazā māja svinīgi atklāta 2015.gada 5.septembrī, radot 96 jaunas bērnudārza vietas pašiem mazākajiem, no 1,5 - 3 gadu vecumam. Jaunā divstāvu ēka atrodas skaistā vietā – </a:t>
            </a:r>
            <a:r>
              <a:rPr lang="lv-LV" sz="1700" dirty="0" err="1"/>
              <a:t>Mārupītes</a:t>
            </a:r>
            <a:r>
              <a:rPr lang="lv-LV" sz="1700" dirty="0"/>
              <a:t> krastā, simtgadīga ozola pakājē. Tā celta no ekoloģiskiem materiāliem, izmantojot modernas tehnoloģijas un interesantus arhitektoniskus risinājumus. Bērnudārza iekšpagalms labiekārtots, izmantojot oriģinālu reljefa segumu, radot mazajiem interesantu vidi, kur attīstīties un pilnveidoties, apvienojot atpūtu ar bērnu vecumam atbilstošām aktivitātēm svaigā gaisā. </a:t>
            </a:r>
          </a:p>
          <a:p>
            <a:r>
              <a:rPr lang="lv-LV" sz="1700" dirty="0"/>
              <a:t>Valsts mēroga skatē „Gada labākā būve Latvijā 2015” PII “Lienīte” mazā māja Pērses ielā ieguvusi atzinību nominācijā “Ainava”. </a:t>
            </a:r>
          </a:p>
          <a:p>
            <a:endParaRPr lang="lv-LV" sz="1700" dirty="0"/>
          </a:p>
          <a:p>
            <a:r>
              <a:rPr lang="lv-LV" sz="1700" dirty="0"/>
              <a:t>Jaunā pirmsskolas izglītības iestāde tiek paredzēta 384 pirmsskolas vecuma bērniem un tā atradīsies Ozolu ielā 2, Jaunmārupē, Mārupes novadā. Tā kā Mārupes novadā īpaši aktuāls ir jautājums par bērnudārza vietām vecumā no 1,5 līdz 3 gadu vecumam, tad šobrīd plānots, ka 6 grupas būs tieši šī vecuma bērniem. </a:t>
            </a:r>
          </a:p>
          <a:p>
            <a:r>
              <a:rPr lang="lv-LV" sz="1700" dirty="0"/>
              <a:t> </a:t>
            </a:r>
          </a:p>
          <a:p>
            <a:r>
              <a:rPr lang="lv-LV" sz="1700" dirty="0"/>
              <a:t>Šogad plānota Jaunmārupes būvprojekta izstrāde, būvniecību plānos uzsākt nākamajā gadā. Ir noslēgts līgums ar SIA “Arhitekta </a:t>
            </a:r>
            <a:r>
              <a:rPr lang="lv-LV" sz="1700" dirty="0" err="1"/>
              <a:t>G.Vīksnas</a:t>
            </a:r>
            <a:r>
              <a:rPr lang="lv-LV" sz="1700" dirty="0"/>
              <a:t> birojs” par būvprojekta izstrādi ar kopējo summu 362 826,72 eiro un par autoruzraudzību – 24 584,05 eiro apmērā.</a:t>
            </a:r>
          </a:p>
          <a:p>
            <a:r>
              <a:rPr lang="lv-LV" sz="1700" dirty="0"/>
              <a:t> </a:t>
            </a:r>
          </a:p>
          <a:p>
            <a:r>
              <a:rPr lang="lv-LV" sz="1700" dirty="0"/>
              <a:t>Bērnudārza būvniecības izmaksas varēsim pateikt tikai pēc tam, kad tiks izsludināts un noslēgsies iepirkumu konkurss par būvniecību. Provizoriskās izmaksu aplēses varētu būt no 8 līdz 10 miljoniem eiro.</a:t>
            </a:r>
          </a:p>
          <a:p>
            <a:r>
              <a:rPr lang="lv-LV" sz="1700" dirty="0"/>
              <a:t> </a:t>
            </a:r>
          </a:p>
          <a:p>
            <a:r>
              <a:rPr lang="lv-LV" sz="1700" dirty="0"/>
              <a:t>Pirmsskolas izglītības iestādi plānots būvēt par pašvaldības līdzekļiem, ņemot aizņēmumu Valsts kasē.</a:t>
            </a:r>
          </a:p>
          <a:p>
            <a:endParaRPr lang="lv-LV" sz="1700" dirty="0"/>
          </a:p>
          <a:p>
            <a:endParaRPr lang="lv-LV" sz="1700" dirty="0"/>
          </a:p>
          <a:p>
            <a:endParaRPr lang="lv-LV" dirty="0"/>
          </a:p>
          <a:p>
            <a:endParaRPr lang="lv-LV" dirty="0"/>
          </a:p>
        </p:txBody>
      </p:sp>
      <p:sp>
        <p:nvSpPr>
          <p:cNvPr id="4" name="Slaida numura vietturis 3"/>
          <p:cNvSpPr>
            <a:spLocks noGrp="1"/>
          </p:cNvSpPr>
          <p:nvPr>
            <p:ph type="sldNum" sz="quarter" idx="5"/>
          </p:nvPr>
        </p:nvSpPr>
        <p:spPr/>
        <p:txBody>
          <a:bodyPr/>
          <a:lstStyle/>
          <a:p>
            <a:fld id="{9ACC2F50-E17A-4F63-8575-9B5BE85839B9}" type="slidenum">
              <a:rPr lang="lv-LV" smtClean="0"/>
              <a:t>9</a:t>
            </a:fld>
            <a:endParaRPr lang="lv-LV"/>
          </a:p>
        </p:txBody>
      </p:sp>
    </p:spTree>
    <p:extLst>
      <p:ext uri="{BB962C8B-B14F-4D97-AF65-F5344CB8AC3E}">
        <p14:creationId xmlns:p14="http://schemas.microsoft.com/office/powerpoint/2010/main" val="188247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9ACC2F50-E17A-4F63-8575-9B5BE85839B9}" type="slidenum">
              <a:rPr lang="lv-LV" smtClean="0"/>
              <a:t>10</a:t>
            </a:fld>
            <a:endParaRPr lang="lv-LV"/>
          </a:p>
        </p:txBody>
      </p:sp>
    </p:spTree>
    <p:extLst>
      <p:ext uri="{BB962C8B-B14F-4D97-AF65-F5344CB8AC3E}">
        <p14:creationId xmlns:p14="http://schemas.microsoft.com/office/powerpoint/2010/main" val="1337722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9ACC2F50-E17A-4F63-8575-9B5BE85839B9}" type="slidenum">
              <a:rPr lang="lv-LV" smtClean="0"/>
              <a:t>12</a:t>
            </a:fld>
            <a:endParaRPr lang="lv-LV"/>
          </a:p>
        </p:txBody>
      </p:sp>
    </p:spTree>
    <p:extLst>
      <p:ext uri="{BB962C8B-B14F-4D97-AF65-F5344CB8AC3E}">
        <p14:creationId xmlns:p14="http://schemas.microsoft.com/office/powerpoint/2010/main" val="1204410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9ACC2F50-E17A-4F63-8575-9B5BE85839B9}" type="slidenum">
              <a:rPr lang="lv-LV" smtClean="0"/>
              <a:t>13</a:t>
            </a:fld>
            <a:endParaRPr lang="lv-LV"/>
          </a:p>
        </p:txBody>
      </p:sp>
    </p:spTree>
    <p:extLst>
      <p:ext uri="{BB962C8B-B14F-4D97-AF65-F5344CB8AC3E}">
        <p14:creationId xmlns:p14="http://schemas.microsoft.com/office/powerpoint/2010/main" val="544307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9ACC2F50-E17A-4F63-8575-9B5BE85839B9}" type="slidenum">
              <a:rPr lang="lv-LV" smtClean="0"/>
              <a:t>14</a:t>
            </a:fld>
            <a:endParaRPr lang="lv-LV"/>
          </a:p>
        </p:txBody>
      </p:sp>
    </p:spTree>
    <p:extLst>
      <p:ext uri="{BB962C8B-B14F-4D97-AF65-F5344CB8AC3E}">
        <p14:creationId xmlns:p14="http://schemas.microsoft.com/office/powerpoint/2010/main" val="2089223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9ACC2F50-E17A-4F63-8575-9B5BE85839B9}" type="slidenum">
              <a:rPr lang="lv-LV" smtClean="0"/>
              <a:t>15</a:t>
            </a:fld>
            <a:endParaRPr lang="lv-LV"/>
          </a:p>
        </p:txBody>
      </p:sp>
    </p:spTree>
    <p:extLst>
      <p:ext uri="{BB962C8B-B14F-4D97-AF65-F5344CB8AC3E}">
        <p14:creationId xmlns:p14="http://schemas.microsoft.com/office/powerpoint/2010/main" val="88913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200" dirty="0">
                <a:solidFill>
                  <a:schemeClr val="bg2"/>
                </a:solidFill>
                <a:effectLst>
                  <a:outerShdw blurRad="38100" dist="38100" dir="2700000" algn="tl">
                    <a:srgbClr val="000000">
                      <a:alpha val="43137"/>
                    </a:srgbClr>
                  </a:outerShdw>
                </a:effectLst>
                <a:latin typeface="GungsuhChe" panose="02030609000101010101" pitchFamily="49" charset="-127"/>
                <a:ea typeface="GungsuhChe" panose="02030609000101010101" pitchFamily="49" charset="-127"/>
              </a:rPr>
              <a:t>2,8 % bezdarba līmenis Mārupes novadā</a:t>
            </a:r>
            <a:endParaRPr lang="lv-LV" dirty="0"/>
          </a:p>
        </p:txBody>
      </p:sp>
      <p:sp>
        <p:nvSpPr>
          <p:cNvPr id="4" name="Slaida numura vietturis 3"/>
          <p:cNvSpPr>
            <a:spLocks noGrp="1"/>
          </p:cNvSpPr>
          <p:nvPr>
            <p:ph type="sldNum" sz="quarter" idx="5"/>
          </p:nvPr>
        </p:nvSpPr>
        <p:spPr/>
        <p:txBody>
          <a:bodyPr/>
          <a:lstStyle/>
          <a:p>
            <a:fld id="{9ACC2F50-E17A-4F63-8575-9B5BE85839B9}" type="slidenum">
              <a:rPr lang="lv-LV" smtClean="0"/>
              <a:t>16</a:t>
            </a:fld>
            <a:endParaRPr lang="lv-LV"/>
          </a:p>
        </p:txBody>
      </p:sp>
    </p:spTree>
    <p:extLst>
      <p:ext uri="{BB962C8B-B14F-4D97-AF65-F5344CB8AC3E}">
        <p14:creationId xmlns:p14="http://schemas.microsoft.com/office/powerpoint/2010/main" val="1359672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a:ext>
            </a:extLst>
          </a:blip>
          <a:srcRect/>
          <a:tile tx="0" ty="0" sx="50000" sy="50000" flip="none" algn="ctr"/>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3941" y="2302873"/>
            <a:ext cx="4128796" cy="1393702"/>
          </a:xfrm>
        </p:spPr>
        <p:txBody>
          <a:bodyPr anchor="b">
            <a:noAutofit/>
          </a:bodyPr>
          <a:lstStyle>
            <a:lvl1pPr algn="r">
              <a:defRPr sz="3200">
                <a:solidFill>
                  <a:srgbClr val="128B2C"/>
                </a:solidFill>
              </a:defRPr>
            </a:lvl1pPr>
          </a:lstStyle>
          <a:p>
            <a:r>
              <a:rPr lang="en-US"/>
              <a:t>Click to edit Master title style</a:t>
            </a:r>
            <a:endParaRPr lang="lv-LV" dirty="0"/>
          </a:p>
        </p:txBody>
      </p:sp>
      <p:sp>
        <p:nvSpPr>
          <p:cNvPr id="3" name="Subtitle 2"/>
          <p:cNvSpPr>
            <a:spLocks noGrp="1"/>
          </p:cNvSpPr>
          <p:nvPr>
            <p:ph type="subTitle" idx="1"/>
          </p:nvPr>
        </p:nvSpPr>
        <p:spPr>
          <a:xfrm>
            <a:off x="223941" y="3714010"/>
            <a:ext cx="4128796" cy="811343"/>
          </a:xfrm>
        </p:spPr>
        <p:txBody>
          <a:bodyPr>
            <a:normAutofit/>
          </a:bodyPr>
          <a:lstStyle>
            <a:lvl1pPr marL="0" indent="0" algn="r">
              <a:buNone/>
              <a:defRPr sz="2400"/>
            </a:lvl1pPr>
            <a:lvl2pPr marL="108494" indent="0" algn="ctr">
              <a:buNone/>
              <a:defRPr sz="475"/>
            </a:lvl2pPr>
            <a:lvl3pPr marL="216989" indent="0" algn="ctr">
              <a:buNone/>
              <a:defRPr sz="428"/>
            </a:lvl3pPr>
            <a:lvl4pPr marL="325483" indent="0" algn="ctr">
              <a:buNone/>
              <a:defRPr sz="380"/>
            </a:lvl4pPr>
            <a:lvl5pPr marL="433977" indent="0" algn="ctr">
              <a:buNone/>
              <a:defRPr sz="380"/>
            </a:lvl5pPr>
            <a:lvl6pPr marL="542472" indent="0" algn="ctr">
              <a:buNone/>
              <a:defRPr sz="380"/>
            </a:lvl6pPr>
            <a:lvl7pPr marL="650966" indent="0" algn="ctr">
              <a:buNone/>
              <a:defRPr sz="380"/>
            </a:lvl7pPr>
            <a:lvl8pPr marL="759461" indent="0" algn="ctr">
              <a:buNone/>
              <a:defRPr sz="380"/>
            </a:lvl8pPr>
            <a:lvl9pPr marL="867955" indent="0" algn="ctr">
              <a:buNone/>
              <a:defRPr sz="380"/>
            </a:lvl9pPr>
          </a:lstStyle>
          <a:p>
            <a:r>
              <a:rPr lang="en-US"/>
              <a:t>Click to edit Master subtitle style</a:t>
            </a:r>
            <a:endParaRPr lang="lv-LV" dirty="0"/>
          </a:p>
        </p:txBody>
      </p:sp>
      <p:sp>
        <p:nvSpPr>
          <p:cNvPr id="4" name="Date Placeholder 3"/>
          <p:cNvSpPr>
            <a:spLocks noGrp="1"/>
          </p:cNvSpPr>
          <p:nvPr>
            <p:ph type="dt" sz="half" idx="10"/>
          </p:nvPr>
        </p:nvSpPr>
        <p:spPr/>
        <p:txBody>
          <a:bodyPr/>
          <a:lstStyle/>
          <a:p>
            <a:fld id="{327AD617-EDBB-4775-8E99-B4E6160B5B2A}" type="datetimeFigureOut">
              <a:rPr lang="lv-LV" smtClean="0"/>
              <a:t>03.07.2019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257AEEE1-E4C8-4AFF-AFBB-7E0808E7FDEF}" type="slidenum">
              <a:rPr lang="lv-LV" smtClean="0"/>
              <a:t>‹#›</a:t>
            </a:fld>
            <a:endParaRPr lang="lv-LV"/>
          </a:p>
        </p:txBody>
      </p:sp>
    </p:spTree>
    <p:extLst>
      <p:ext uri="{BB962C8B-B14F-4D97-AF65-F5344CB8AC3E}">
        <p14:creationId xmlns:p14="http://schemas.microsoft.com/office/powerpoint/2010/main" val="3424937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dirty="0"/>
          </a:p>
        </p:txBody>
      </p:sp>
      <p:sp>
        <p:nvSpPr>
          <p:cNvPr id="3" name="Vertical Text Placeholder 2"/>
          <p:cNvSpPr>
            <a:spLocks noGrp="1"/>
          </p:cNvSpPr>
          <p:nvPr>
            <p:ph type="body" orient="vert" idx="1"/>
          </p:nvPr>
        </p:nvSpPr>
        <p:spPr/>
        <p:txBody>
          <a:bodyPr vert="eaVert">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4" name="Date Placeholder 3"/>
          <p:cNvSpPr>
            <a:spLocks noGrp="1"/>
          </p:cNvSpPr>
          <p:nvPr>
            <p:ph type="dt" sz="half" idx="10"/>
          </p:nvPr>
        </p:nvSpPr>
        <p:spPr/>
        <p:txBody>
          <a:bodyPr/>
          <a:lstStyle/>
          <a:p>
            <a:fld id="{327AD617-EDBB-4775-8E99-B4E6160B5B2A}" type="datetimeFigureOut">
              <a:rPr lang="lv-LV" smtClean="0"/>
              <a:t>03.07.2019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257AEEE1-E4C8-4AFF-AFBB-7E0808E7FDEF}" type="slidenum">
              <a:rPr lang="lv-LV" smtClean="0"/>
              <a:t>‹#›</a:t>
            </a:fld>
            <a:endParaRPr lang="lv-LV"/>
          </a:p>
        </p:txBody>
      </p:sp>
    </p:spTree>
    <p:extLst>
      <p:ext uri="{BB962C8B-B14F-4D97-AF65-F5344CB8AC3E}">
        <p14:creationId xmlns:p14="http://schemas.microsoft.com/office/powerpoint/2010/main" val="1846504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5"/>
            <a:ext cx="1971675" cy="5811838"/>
          </a:xfrm>
        </p:spPr>
        <p:txBody>
          <a:bodyPr vert="eaVert"/>
          <a:lstStyle/>
          <a:p>
            <a:r>
              <a:rPr lang="en-US"/>
              <a:t>Click to edit Master title style</a:t>
            </a:r>
            <a:endParaRPr lang="lv-LV" dirty="0"/>
          </a:p>
        </p:txBody>
      </p:sp>
      <p:sp>
        <p:nvSpPr>
          <p:cNvPr id="3" name="Vertical Text Placeholder 2"/>
          <p:cNvSpPr>
            <a:spLocks noGrp="1"/>
          </p:cNvSpPr>
          <p:nvPr>
            <p:ph type="body" orient="vert" idx="1"/>
          </p:nvPr>
        </p:nvSpPr>
        <p:spPr>
          <a:xfrm>
            <a:off x="628652" y="365125"/>
            <a:ext cx="5800725" cy="5811838"/>
          </a:xfrm>
        </p:spPr>
        <p:txBody>
          <a:bodyPr vert="eaVert">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4" name="Date Placeholder 3"/>
          <p:cNvSpPr>
            <a:spLocks noGrp="1"/>
          </p:cNvSpPr>
          <p:nvPr>
            <p:ph type="dt" sz="half" idx="10"/>
          </p:nvPr>
        </p:nvSpPr>
        <p:spPr/>
        <p:txBody>
          <a:bodyPr/>
          <a:lstStyle/>
          <a:p>
            <a:fld id="{327AD617-EDBB-4775-8E99-B4E6160B5B2A}" type="datetimeFigureOut">
              <a:rPr lang="lv-LV" smtClean="0"/>
              <a:t>03.07.2019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257AEEE1-E4C8-4AFF-AFBB-7E0808E7FDEF}" type="slidenum">
              <a:rPr lang="lv-LV" smtClean="0"/>
              <a:t>‹#›</a:t>
            </a:fld>
            <a:endParaRPr lang="lv-LV"/>
          </a:p>
        </p:txBody>
      </p:sp>
    </p:spTree>
    <p:extLst>
      <p:ext uri="{BB962C8B-B14F-4D97-AF65-F5344CB8AC3E}">
        <p14:creationId xmlns:p14="http://schemas.microsoft.com/office/powerpoint/2010/main" val="1151052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327AD617-EDBB-4775-8E99-B4E6160B5B2A}" type="datetimeFigureOut">
              <a:rPr lang="lv-LV" smtClean="0"/>
              <a:t>03.07.2019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257AEEE1-E4C8-4AFF-AFBB-7E0808E7FDEF}" type="slidenum">
              <a:rPr lang="lv-LV" smtClean="0"/>
              <a:t>‹#›</a:t>
            </a:fld>
            <a:endParaRPr lang="lv-LV"/>
          </a:p>
        </p:txBody>
      </p:sp>
    </p:spTree>
    <p:extLst>
      <p:ext uri="{BB962C8B-B14F-4D97-AF65-F5344CB8AC3E}">
        <p14:creationId xmlns:p14="http://schemas.microsoft.com/office/powerpoint/2010/main" val="295156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a:ext>
            </a:extLst>
          </a:blip>
          <a:srcRect/>
          <a:tile tx="0" ty="0" sx="50000" sy="50000" flip="none" algn="ctr"/>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944" y="2295370"/>
            <a:ext cx="4142792" cy="1399397"/>
          </a:xfrm>
        </p:spPr>
        <p:txBody>
          <a:bodyPr anchor="b">
            <a:noAutofit/>
          </a:bodyPr>
          <a:lstStyle>
            <a:lvl1pPr algn="r">
              <a:defRPr sz="3200">
                <a:solidFill>
                  <a:srgbClr val="128B2C"/>
                </a:solidFill>
              </a:defRPr>
            </a:lvl1pPr>
          </a:lstStyle>
          <a:p>
            <a:r>
              <a:rPr lang="en-US"/>
              <a:t>Click to edit Master title style</a:t>
            </a:r>
            <a:endParaRPr lang="lv-LV" dirty="0"/>
          </a:p>
        </p:txBody>
      </p:sp>
      <p:sp>
        <p:nvSpPr>
          <p:cNvPr id="3" name="Text Placeholder 2"/>
          <p:cNvSpPr>
            <a:spLocks noGrp="1"/>
          </p:cNvSpPr>
          <p:nvPr>
            <p:ph type="body" idx="1"/>
          </p:nvPr>
        </p:nvSpPr>
        <p:spPr>
          <a:xfrm>
            <a:off x="209944" y="3712394"/>
            <a:ext cx="4142792" cy="822289"/>
          </a:xfrm>
        </p:spPr>
        <p:txBody>
          <a:bodyPr>
            <a:noAutofit/>
          </a:bodyPr>
          <a:lstStyle>
            <a:lvl1pPr marL="0" indent="0" algn="r">
              <a:buNone/>
              <a:defRPr sz="2400">
                <a:solidFill>
                  <a:srgbClr val="565656"/>
                </a:solidFill>
              </a:defRPr>
            </a:lvl1pPr>
            <a:lvl2pPr marL="108494" indent="0">
              <a:buNone/>
              <a:defRPr sz="475">
                <a:solidFill>
                  <a:schemeClr val="tx1">
                    <a:tint val="75000"/>
                  </a:schemeClr>
                </a:solidFill>
              </a:defRPr>
            </a:lvl2pPr>
            <a:lvl3pPr marL="216989" indent="0">
              <a:buNone/>
              <a:defRPr sz="428">
                <a:solidFill>
                  <a:schemeClr val="tx1">
                    <a:tint val="75000"/>
                  </a:schemeClr>
                </a:solidFill>
              </a:defRPr>
            </a:lvl3pPr>
            <a:lvl4pPr marL="325483" indent="0">
              <a:buNone/>
              <a:defRPr sz="380">
                <a:solidFill>
                  <a:schemeClr val="tx1">
                    <a:tint val="75000"/>
                  </a:schemeClr>
                </a:solidFill>
              </a:defRPr>
            </a:lvl4pPr>
            <a:lvl5pPr marL="433977" indent="0">
              <a:buNone/>
              <a:defRPr sz="380">
                <a:solidFill>
                  <a:schemeClr val="tx1">
                    <a:tint val="75000"/>
                  </a:schemeClr>
                </a:solidFill>
              </a:defRPr>
            </a:lvl5pPr>
            <a:lvl6pPr marL="542472" indent="0">
              <a:buNone/>
              <a:defRPr sz="380">
                <a:solidFill>
                  <a:schemeClr val="tx1">
                    <a:tint val="75000"/>
                  </a:schemeClr>
                </a:solidFill>
              </a:defRPr>
            </a:lvl6pPr>
            <a:lvl7pPr marL="650966" indent="0">
              <a:buNone/>
              <a:defRPr sz="380">
                <a:solidFill>
                  <a:schemeClr val="tx1">
                    <a:tint val="75000"/>
                  </a:schemeClr>
                </a:solidFill>
              </a:defRPr>
            </a:lvl7pPr>
            <a:lvl8pPr marL="759461" indent="0">
              <a:buNone/>
              <a:defRPr sz="380">
                <a:solidFill>
                  <a:schemeClr val="tx1">
                    <a:tint val="75000"/>
                  </a:schemeClr>
                </a:solidFill>
              </a:defRPr>
            </a:lvl8pPr>
            <a:lvl9pPr marL="867955" indent="0">
              <a:buNone/>
              <a:defRPr sz="3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7AD617-EDBB-4775-8E99-B4E6160B5B2A}" type="datetimeFigureOut">
              <a:rPr lang="lv-LV" smtClean="0"/>
              <a:t>03.07.2019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257AEEE1-E4C8-4AFF-AFBB-7E0808E7FDEF}" type="slidenum">
              <a:rPr lang="lv-LV" smtClean="0"/>
              <a:t>‹#›</a:t>
            </a:fld>
            <a:endParaRPr lang="lv-LV"/>
          </a:p>
        </p:txBody>
      </p:sp>
    </p:spTree>
    <p:extLst>
      <p:ext uri="{BB962C8B-B14F-4D97-AF65-F5344CB8AC3E}">
        <p14:creationId xmlns:p14="http://schemas.microsoft.com/office/powerpoint/2010/main" val="2052465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dirty="0"/>
          </a:p>
        </p:txBody>
      </p:sp>
      <p:sp>
        <p:nvSpPr>
          <p:cNvPr id="3" name="Content Placeholder 2"/>
          <p:cNvSpPr>
            <a:spLocks noGrp="1"/>
          </p:cNvSpPr>
          <p:nvPr>
            <p:ph sz="half" idx="1"/>
          </p:nvPr>
        </p:nvSpPr>
        <p:spPr>
          <a:xfrm>
            <a:off x="628651"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4" name="Content Placeholder 3"/>
          <p:cNvSpPr>
            <a:spLocks noGrp="1"/>
          </p:cNvSpPr>
          <p:nvPr>
            <p:ph sz="half" idx="2"/>
          </p:nvPr>
        </p:nvSpPr>
        <p:spPr>
          <a:xfrm>
            <a:off x="4629151"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5" name="Date Placeholder 4"/>
          <p:cNvSpPr>
            <a:spLocks noGrp="1"/>
          </p:cNvSpPr>
          <p:nvPr>
            <p:ph type="dt" sz="half" idx="10"/>
          </p:nvPr>
        </p:nvSpPr>
        <p:spPr/>
        <p:txBody>
          <a:bodyPr/>
          <a:lstStyle/>
          <a:p>
            <a:fld id="{327AD617-EDBB-4775-8E99-B4E6160B5B2A}" type="datetimeFigureOut">
              <a:rPr lang="lv-LV" smtClean="0"/>
              <a:t>03.07.2019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257AEEE1-E4C8-4AFF-AFBB-7E0808E7FDEF}" type="slidenum">
              <a:rPr lang="lv-LV" smtClean="0"/>
              <a:t>‹#›</a:t>
            </a:fld>
            <a:endParaRPr lang="lv-LV"/>
          </a:p>
        </p:txBody>
      </p:sp>
    </p:spTree>
    <p:extLst>
      <p:ext uri="{BB962C8B-B14F-4D97-AF65-F5344CB8AC3E}">
        <p14:creationId xmlns:p14="http://schemas.microsoft.com/office/powerpoint/2010/main" val="3143297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9"/>
            <a:ext cx="7886700" cy="1325563"/>
          </a:xfrm>
        </p:spPr>
        <p:txBody>
          <a:bodyPr/>
          <a:lstStyle/>
          <a:p>
            <a:r>
              <a:rPr lang="en-US"/>
              <a:t>Click to edit Master title style</a:t>
            </a:r>
            <a:endParaRPr lang="lv-LV"/>
          </a:p>
        </p:txBody>
      </p:sp>
      <p:sp>
        <p:nvSpPr>
          <p:cNvPr id="3" name="Text Placeholder 2"/>
          <p:cNvSpPr>
            <a:spLocks noGrp="1"/>
          </p:cNvSpPr>
          <p:nvPr>
            <p:ph type="body" idx="1"/>
          </p:nvPr>
        </p:nvSpPr>
        <p:spPr>
          <a:xfrm>
            <a:off x="629845" y="1681163"/>
            <a:ext cx="3868340" cy="823912"/>
          </a:xfrm>
        </p:spPr>
        <p:txBody>
          <a:bodyPr anchor="b">
            <a:normAutofit/>
          </a:bodyPr>
          <a:lstStyle>
            <a:lvl1pPr marL="0" indent="0">
              <a:buNone/>
              <a:defRPr sz="2000" b="1"/>
            </a:lvl1pPr>
            <a:lvl2pPr marL="108494" indent="0">
              <a:buNone/>
              <a:defRPr sz="475" b="1"/>
            </a:lvl2pPr>
            <a:lvl3pPr marL="216989" indent="0">
              <a:buNone/>
              <a:defRPr sz="428" b="1"/>
            </a:lvl3pPr>
            <a:lvl4pPr marL="325483" indent="0">
              <a:buNone/>
              <a:defRPr sz="380" b="1"/>
            </a:lvl4pPr>
            <a:lvl5pPr marL="433977" indent="0">
              <a:buNone/>
              <a:defRPr sz="380" b="1"/>
            </a:lvl5pPr>
            <a:lvl6pPr marL="542472" indent="0">
              <a:buNone/>
              <a:defRPr sz="380" b="1"/>
            </a:lvl6pPr>
            <a:lvl7pPr marL="650966" indent="0">
              <a:buNone/>
              <a:defRPr sz="380" b="1"/>
            </a:lvl7pPr>
            <a:lvl8pPr marL="759461" indent="0">
              <a:buNone/>
              <a:defRPr sz="380" b="1"/>
            </a:lvl8pPr>
            <a:lvl9pPr marL="867955" indent="0">
              <a:buNone/>
              <a:defRPr sz="380" b="1"/>
            </a:lvl9pPr>
          </a:lstStyle>
          <a:p>
            <a:pPr lvl="0"/>
            <a:r>
              <a:rPr lang="en-US"/>
              <a:t>Edit Master text styles</a:t>
            </a:r>
          </a:p>
        </p:txBody>
      </p:sp>
      <p:sp>
        <p:nvSpPr>
          <p:cNvPr id="4" name="Content Placeholder 3"/>
          <p:cNvSpPr>
            <a:spLocks noGrp="1"/>
          </p:cNvSpPr>
          <p:nvPr>
            <p:ph sz="half" idx="2"/>
          </p:nvPr>
        </p:nvSpPr>
        <p:spPr>
          <a:xfrm>
            <a:off x="629845" y="2505076"/>
            <a:ext cx="3868340"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5" name="Text Placeholder 4"/>
          <p:cNvSpPr>
            <a:spLocks noGrp="1"/>
          </p:cNvSpPr>
          <p:nvPr>
            <p:ph type="body" sz="quarter" idx="3"/>
          </p:nvPr>
        </p:nvSpPr>
        <p:spPr>
          <a:xfrm>
            <a:off x="4629152" y="1681163"/>
            <a:ext cx="3887391" cy="823912"/>
          </a:xfrm>
        </p:spPr>
        <p:txBody>
          <a:bodyPr anchor="b">
            <a:normAutofit/>
          </a:bodyPr>
          <a:lstStyle>
            <a:lvl1pPr marL="0" indent="0">
              <a:buNone/>
              <a:defRPr sz="2000" b="1"/>
            </a:lvl1pPr>
            <a:lvl2pPr marL="108494" indent="0">
              <a:buNone/>
              <a:defRPr sz="475" b="1"/>
            </a:lvl2pPr>
            <a:lvl3pPr marL="216989" indent="0">
              <a:buNone/>
              <a:defRPr sz="428" b="1"/>
            </a:lvl3pPr>
            <a:lvl4pPr marL="325483" indent="0">
              <a:buNone/>
              <a:defRPr sz="380" b="1"/>
            </a:lvl4pPr>
            <a:lvl5pPr marL="433977" indent="0">
              <a:buNone/>
              <a:defRPr sz="380" b="1"/>
            </a:lvl5pPr>
            <a:lvl6pPr marL="542472" indent="0">
              <a:buNone/>
              <a:defRPr sz="380" b="1"/>
            </a:lvl6pPr>
            <a:lvl7pPr marL="650966" indent="0">
              <a:buNone/>
              <a:defRPr sz="380" b="1"/>
            </a:lvl7pPr>
            <a:lvl8pPr marL="759461" indent="0">
              <a:buNone/>
              <a:defRPr sz="380" b="1"/>
            </a:lvl8pPr>
            <a:lvl9pPr marL="867955" indent="0">
              <a:buNone/>
              <a:defRPr sz="380" b="1"/>
            </a:lvl9pPr>
          </a:lstStyle>
          <a:p>
            <a:pPr lvl="0"/>
            <a:r>
              <a:rPr lang="en-US"/>
              <a:t>Edit Master text styles</a:t>
            </a:r>
          </a:p>
        </p:txBody>
      </p:sp>
      <p:sp>
        <p:nvSpPr>
          <p:cNvPr id="6" name="Content Placeholder 5"/>
          <p:cNvSpPr>
            <a:spLocks noGrp="1"/>
          </p:cNvSpPr>
          <p:nvPr>
            <p:ph sz="quarter" idx="4"/>
          </p:nvPr>
        </p:nvSpPr>
        <p:spPr>
          <a:xfrm>
            <a:off x="4629152" y="2505076"/>
            <a:ext cx="3887391"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7" name="Date Placeholder 6"/>
          <p:cNvSpPr>
            <a:spLocks noGrp="1"/>
          </p:cNvSpPr>
          <p:nvPr>
            <p:ph type="dt" sz="half" idx="10"/>
          </p:nvPr>
        </p:nvSpPr>
        <p:spPr/>
        <p:txBody>
          <a:bodyPr/>
          <a:lstStyle/>
          <a:p>
            <a:fld id="{327AD617-EDBB-4775-8E99-B4E6160B5B2A}" type="datetimeFigureOut">
              <a:rPr lang="lv-LV" smtClean="0"/>
              <a:t>03.07.2019</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257AEEE1-E4C8-4AFF-AFBB-7E0808E7FDEF}" type="slidenum">
              <a:rPr lang="lv-LV" smtClean="0"/>
              <a:t>‹#›</a:t>
            </a:fld>
            <a:endParaRPr lang="lv-LV"/>
          </a:p>
        </p:txBody>
      </p:sp>
    </p:spTree>
    <p:extLst>
      <p:ext uri="{BB962C8B-B14F-4D97-AF65-F5344CB8AC3E}">
        <p14:creationId xmlns:p14="http://schemas.microsoft.com/office/powerpoint/2010/main" val="4056696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dirty="0"/>
          </a:p>
        </p:txBody>
      </p:sp>
      <p:sp>
        <p:nvSpPr>
          <p:cNvPr id="3" name="Date Placeholder 2"/>
          <p:cNvSpPr>
            <a:spLocks noGrp="1"/>
          </p:cNvSpPr>
          <p:nvPr>
            <p:ph type="dt" sz="half" idx="10"/>
          </p:nvPr>
        </p:nvSpPr>
        <p:spPr/>
        <p:txBody>
          <a:bodyPr/>
          <a:lstStyle/>
          <a:p>
            <a:fld id="{327AD617-EDBB-4775-8E99-B4E6160B5B2A}" type="datetimeFigureOut">
              <a:rPr lang="lv-LV" smtClean="0"/>
              <a:t>03.07.2019</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257AEEE1-E4C8-4AFF-AFBB-7E0808E7FDEF}" type="slidenum">
              <a:rPr lang="lv-LV" smtClean="0"/>
              <a:t>‹#›</a:t>
            </a:fld>
            <a:endParaRPr lang="lv-LV"/>
          </a:p>
        </p:txBody>
      </p:sp>
    </p:spTree>
    <p:extLst>
      <p:ext uri="{BB962C8B-B14F-4D97-AF65-F5344CB8AC3E}">
        <p14:creationId xmlns:p14="http://schemas.microsoft.com/office/powerpoint/2010/main" val="1013923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7AD617-EDBB-4775-8E99-B4E6160B5B2A}" type="datetimeFigureOut">
              <a:rPr lang="lv-LV" smtClean="0"/>
              <a:t>03.07.2019</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257AEEE1-E4C8-4AFF-AFBB-7E0808E7FDEF}" type="slidenum">
              <a:rPr lang="lv-LV" smtClean="0"/>
              <a:t>‹#›</a:t>
            </a:fld>
            <a:endParaRPr lang="lv-LV"/>
          </a:p>
        </p:txBody>
      </p:sp>
    </p:spTree>
    <p:extLst>
      <p:ext uri="{BB962C8B-B14F-4D97-AF65-F5344CB8AC3E}">
        <p14:creationId xmlns:p14="http://schemas.microsoft.com/office/powerpoint/2010/main" val="2428677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7" cy="1600200"/>
          </a:xfrm>
        </p:spPr>
        <p:txBody>
          <a:bodyPr anchor="b">
            <a:normAutofit/>
          </a:bodyPr>
          <a:lstStyle>
            <a:lvl1pPr>
              <a:defRPr sz="2800"/>
            </a:lvl1pPr>
          </a:lstStyle>
          <a:p>
            <a:r>
              <a:rPr lang="en-US"/>
              <a:t>Click to edit Master title style</a:t>
            </a:r>
            <a:endParaRPr lang="lv-LV"/>
          </a:p>
        </p:txBody>
      </p:sp>
      <p:sp>
        <p:nvSpPr>
          <p:cNvPr id="3" name="Content Placeholder 2"/>
          <p:cNvSpPr>
            <a:spLocks noGrp="1"/>
          </p:cNvSpPr>
          <p:nvPr>
            <p:ph idx="1"/>
          </p:nvPr>
        </p:nvSpPr>
        <p:spPr>
          <a:xfrm>
            <a:off x="3887406" y="457236"/>
            <a:ext cx="4629151" cy="5411787"/>
          </a:xfrm>
        </p:spPr>
        <p:txBody>
          <a:bodyPr>
            <a:normAutofit/>
          </a:bodyPr>
          <a:lstStyle>
            <a:lvl1pPr>
              <a:defRPr sz="2000"/>
            </a:lvl1pPr>
            <a:lvl2pPr>
              <a:defRPr sz="2000"/>
            </a:lvl2pPr>
            <a:lvl3pPr>
              <a:defRPr sz="1800"/>
            </a:lvl3pPr>
            <a:lvl4pPr>
              <a:defRPr sz="1600"/>
            </a:lvl4pPr>
            <a:lvl5pPr>
              <a:defRPr sz="1600"/>
            </a:lvl5pPr>
            <a:lvl6pPr>
              <a:defRPr sz="475"/>
            </a:lvl6pPr>
            <a:lvl7pPr>
              <a:defRPr sz="475"/>
            </a:lvl7pPr>
            <a:lvl8pPr>
              <a:defRPr sz="475"/>
            </a:lvl8pPr>
            <a:lvl9pPr>
              <a:defRPr sz="4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4" name="Text Placeholder 3"/>
          <p:cNvSpPr>
            <a:spLocks noGrp="1"/>
          </p:cNvSpPr>
          <p:nvPr>
            <p:ph type="body" sz="half" idx="2"/>
          </p:nvPr>
        </p:nvSpPr>
        <p:spPr>
          <a:xfrm>
            <a:off x="629843" y="2057400"/>
            <a:ext cx="2949177" cy="3811588"/>
          </a:xfrm>
        </p:spPr>
        <p:txBody>
          <a:bodyPr>
            <a:normAutofit/>
          </a:bodyPr>
          <a:lstStyle>
            <a:lvl1pPr marL="0" indent="0">
              <a:buNone/>
              <a:defRPr sz="2000"/>
            </a:lvl1pPr>
            <a:lvl2pPr marL="108494" indent="0">
              <a:buNone/>
              <a:defRPr sz="332"/>
            </a:lvl2pPr>
            <a:lvl3pPr marL="216989" indent="0">
              <a:buNone/>
              <a:defRPr sz="285"/>
            </a:lvl3pPr>
            <a:lvl4pPr marL="325483" indent="0">
              <a:buNone/>
              <a:defRPr sz="237"/>
            </a:lvl4pPr>
            <a:lvl5pPr marL="433977" indent="0">
              <a:buNone/>
              <a:defRPr sz="237"/>
            </a:lvl5pPr>
            <a:lvl6pPr marL="542472" indent="0">
              <a:buNone/>
              <a:defRPr sz="237"/>
            </a:lvl6pPr>
            <a:lvl7pPr marL="650966" indent="0">
              <a:buNone/>
              <a:defRPr sz="237"/>
            </a:lvl7pPr>
            <a:lvl8pPr marL="759461" indent="0">
              <a:buNone/>
              <a:defRPr sz="237"/>
            </a:lvl8pPr>
            <a:lvl9pPr marL="867955" indent="0">
              <a:buNone/>
              <a:defRPr sz="237"/>
            </a:lvl9pPr>
          </a:lstStyle>
          <a:p>
            <a:pPr lvl="0"/>
            <a:r>
              <a:rPr lang="en-US"/>
              <a:t>Edit Master text styles</a:t>
            </a:r>
          </a:p>
        </p:txBody>
      </p:sp>
      <p:sp>
        <p:nvSpPr>
          <p:cNvPr id="5" name="Date Placeholder 4"/>
          <p:cNvSpPr>
            <a:spLocks noGrp="1"/>
          </p:cNvSpPr>
          <p:nvPr>
            <p:ph type="dt" sz="half" idx="10"/>
          </p:nvPr>
        </p:nvSpPr>
        <p:spPr/>
        <p:txBody>
          <a:bodyPr/>
          <a:lstStyle/>
          <a:p>
            <a:fld id="{327AD617-EDBB-4775-8E99-B4E6160B5B2A}" type="datetimeFigureOut">
              <a:rPr lang="lv-LV" smtClean="0"/>
              <a:t>03.07.2019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257AEEE1-E4C8-4AFF-AFBB-7E0808E7FDEF}" type="slidenum">
              <a:rPr lang="lv-LV" smtClean="0"/>
              <a:t>‹#›</a:t>
            </a:fld>
            <a:endParaRPr lang="lv-LV"/>
          </a:p>
        </p:txBody>
      </p:sp>
    </p:spTree>
    <p:extLst>
      <p:ext uri="{BB962C8B-B14F-4D97-AF65-F5344CB8AC3E}">
        <p14:creationId xmlns:p14="http://schemas.microsoft.com/office/powerpoint/2010/main" val="2810846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7" cy="1600200"/>
          </a:xfrm>
        </p:spPr>
        <p:txBody>
          <a:bodyPr anchor="b">
            <a:noAutofit/>
          </a:bodyPr>
          <a:lstStyle>
            <a:lvl1pPr>
              <a:defRPr sz="2800"/>
            </a:lvl1pPr>
          </a:lstStyle>
          <a:p>
            <a:r>
              <a:rPr lang="en-US"/>
              <a:t>Click to edit Master title style</a:t>
            </a:r>
            <a:endParaRPr lang="lv-LV"/>
          </a:p>
        </p:txBody>
      </p:sp>
      <p:sp>
        <p:nvSpPr>
          <p:cNvPr id="3" name="Picture Placeholder 2"/>
          <p:cNvSpPr>
            <a:spLocks noGrp="1"/>
          </p:cNvSpPr>
          <p:nvPr>
            <p:ph type="pic" idx="1"/>
          </p:nvPr>
        </p:nvSpPr>
        <p:spPr>
          <a:xfrm>
            <a:off x="3886205" y="432273"/>
            <a:ext cx="4629151" cy="5411787"/>
          </a:xfrm>
        </p:spPr>
        <p:txBody>
          <a:bodyPr>
            <a:normAutofit/>
          </a:bodyPr>
          <a:lstStyle>
            <a:lvl1pPr marL="0" indent="0">
              <a:buNone/>
              <a:defRPr sz="2000"/>
            </a:lvl1pPr>
            <a:lvl2pPr marL="108494" indent="0">
              <a:buNone/>
              <a:defRPr sz="665"/>
            </a:lvl2pPr>
            <a:lvl3pPr marL="216989" indent="0">
              <a:buNone/>
              <a:defRPr sz="570"/>
            </a:lvl3pPr>
            <a:lvl4pPr marL="325483" indent="0">
              <a:buNone/>
              <a:defRPr sz="475"/>
            </a:lvl4pPr>
            <a:lvl5pPr marL="433977" indent="0">
              <a:buNone/>
              <a:defRPr sz="475"/>
            </a:lvl5pPr>
            <a:lvl6pPr marL="542472" indent="0">
              <a:buNone/>
              <a:defRPr sz="475"/>
            </a:lvl6pPr>
            <a:lvl7pPr marL="650966" indent="0">
              <a:buNone/>
              <a:defRPr sz="475"/>
            </a:lvl7pPr>
            <a:lvl8pPr marL="759461" indent="0">
              <a:buNone/>
              <a:defRPr sz="475"/>
            </a:lvl8pPr>
            <a:lvl9pPr marL="867955" indent="0">
              <a:buNone/>
              <a:defRPr sz="475"/>
            </a:lvl9pPr>
          </a:lstStyle>
          <a:p>
            <a:r>
              <a:rPr lang="en-US"/>
              <a:t>Click icon to add picture</a:t>
            </a:r>
            <a:endParaRPr lang="lv-LV" dirty="0"/>
          </a:p>
        </p:txBody>
      </p:sp>
      <p:sp>
        <p:nvSpPr>
          <p:cNvPr id="4" name="Text Placeholder 3"/>
          <p:cNvSpPr>
            <a:spLocks noGrp="1"/>
          </p:cNvSpPr>
          <p:nvPr>
            <p:ph type="body" sz="half" idx="2"/>
          </p:nvPr>
        </p:nvSpPr>
        <p:spPr>
          <a:xfrm>
            <a:off x="629843" y="2057400"/>
            <a:ext cx="2949177" cy="3811588"/>
          </a:xfrm>
        </p:spPr>
        <p:txBody>
          <a:bodyPr>
            <a:normAutofit/>
          </a:bodyPr>
          <a:lstStyle>
            <a:lvl1pPr marL="0" indent="0">
              <a:buNone/>
              <a:defRPr sz="2000"/>
            </a:lvl1pPr>
            <a:lvl2pPr marL="108494" indent="0">
              <a:buNone/>
              <a:defRPr sz="332"/>
            </a:lvl2pPr>
            <a:lvl3pPr marL="216989" indent="0">
              <a:buNone/>
              <a:defRPr sz="285"/>
            </a:lvl3pPr>
            <a:lvl4pPr marL="325483" indent="0">
              <a:buNone/>
              <a:defRPr sz="237"/>
            </a:lvl4pPr>
            <a:lvl5pPr marL="433977" indent="0">
              <a:buNone/>
              <a:defRPr sz="237"/>
            </a:lvl5pPr>
            <a:lvl6pPr marL="542472" indent="0">
              <a:buNone/>
              <a:defRPr sz="237"/>
            </a:lvl6pPr>
            <a:lvl7pPr marL="650966" indent="0">
              <a:buNone/>
              <a:defRPr sz="237"/>
            </a:lvl7pPr>
            <a:lvl8pPr marL="759461" indent="0">
              <a:buNone/>
              <a:defRPr sz="237"/>
            </a:lvl8pPr>
            <a:lvl9pPr marL="867955" indent="0">
              <a:buNone/>
              <a:defRPr sz="237"/>
            </a:lvl9pPr>
          </a:lstStyle>
          <a:p>
            <a:pPr lvl="0"/>
            <a:r>
              <a:rPr lang="en-US"/>
              <a:t>Edit Master text styles</a:t>
            </a:r>
          </a:p>
        </p:txBody>
      </p:sp>
      <p:sp>
        <p:nvSpPr>
          <p:cNvPr id="5" name="Date Placeholder 4"/>
          <p:cNvSpPr>
            <a:spLocks noGrp="1"/>
          </p:cNvSpPr>
          <p:nvPr>
            <p:ph type="dt" sz="half" idx="10"/>
          </p:nvPr>
        </p:nvSpPr>
        <p:spPr/>
        <p:txBody>
          <a:bodyPr/>
          <a:lstStyle/>
          <a:p>
            <a:fld id="{327AD617-EDBB-4775-8E99-B4E6160B5B2A}" type="datetimeFigureOut">
              <a:rPr lang="lv-LV" smtClean="0"/>
              <a:t>03.07.2019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257AEEE1-E4C8-4AFF-AFBB-7E0808E7FDEF}" type="slidenum">
              <a:rPr lang="lv-LV" smtClean="0"/>
              <a:t>‹#›</a:t>
            </a:fld>
            <a:endParaRPr lang="lv-LV"/>
          </a:p>
        </p:txBody>
      </p:sp>
    </p:spTree>
    <p:extLst>
      <p:ext uri="{BB962C8B-B14F-4D97-AF65-F5344CB8AC3E}">
        <p14:creationId xmlns:p14="http://schemas.microsoft.com/office/powerpoint/2010/main" val="4027683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a:ext>
            </a:extLst>
          </a:blip>
          <a:srcRect/>
          <a:tile tx="0" ty="0" sx="50000" sy="5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365129"/>
            <a:ext cx="7886700" cy="1325563"/>
          </a:xfrm>
          <a:prstGeom prst="rect">
            <a:avLst/>
          </a:prstGeom>
        </p:spPr>
        <p:txBody>
          <a:bodyPr vert="horz" lIns="91440" tIns="45720" rIns="91440" bIns="45720" rtlCol="0" anchor="ctr">
            <a:normAutofit/>
          </a:bodyPr>
          <a:lstStyle/>
          <a:p>
            <a:r>
              <a:rPr lang="en-US"/>
              <a:t>Click to edit Master title style</a:t>
            </a:r>
            <a:endParaRPr lang="lv-LV" dirty="0"/>
          </a:p>
        </p:txBody>
      </p:sp>
      <p:sp>
        <p:nvSpPr>
          <p:cNvPr id="3" name="Text Placeholder 2"/>
          <p:cNvSpPr>
            <a:spLocks noGrp="1"/>
          </p:cNvSpPr>
          <p:nvPr>
            <p:ph type="body" idx="1"/>
          </p:nvPr>
        </p:nvSpPr>
        <p:spPr>
          <a:xfrm>
            <a:off x="628652" y="1825625"/>
            <a:ext cx="7886700" cy="4351338"/>
          </a:xfrm>
          <a:prstGeom prst="rect">
            <a:avLst/>
          </a:prstGeom>
        </p:spPr>
        <p:txBody>
          <a:bodyPr vert="horz" lIns="91440" tIns="45720" rIns="91440" bIns="45720" rtlCol="0">
            <a:normAutofit/>
          </a:bodyPr>
          <a:lstStyle/>
          <a:p>
            <a:pPr lvl="0"/>
            <a:r>
              <a:rPr lang="lv-LV" dirty="0"/>
              <a:t> </a:t>
            </a:r>
            <a:r>
              <a:rPr lang="en-US" dirty="0"/>
              <a:t>Edit Master text styles</a:t>
            </a:r>
          </a:p>
          <a:p>
            <a:pPr lvl="1"/>
            <a:r>
              <a:rPr lang="lv-LV" dirty="0"/>
              <a:t> </a:t>
            </a:r>
            <a:r>
              <a:rPr lang="en-US" dirty="0"/>
              <a:t>Second level</a:t>
            </a:r>
          </a:p>
          <a:p>
            <a:pPr lvl="2"/>
            <a:r>
              <a:rPr lang="lv-LV" dirty="0"/>
              <a:t> </a:t>
            </a:r>
            <a:r>
              <a:rPr lang="en-US" dirty="0"/>
              <a:t>Third level</a:t>
            </a:r>
          </a:p>
          <a:p>
            <a:pPr lvl="3"/>
            <a:r>
              <a:rPr lang="lv-LV" dirty="0"/>
              <a:t> </a:t>
            </a:r>
            <a:r>
              <a:rPr lang="en-US" dirty="0"/>
              <a:t>Fourth level</a:t>
            </a:r>
          </a:p>
          <a:p>
            <a:pPr lvl="4"/>
            <a:r>
              <a:rPr lang="lv-LV" dirty="0"/>
              <a:t> </a:t>
            </a:r>
            <a:r>
              <a:rPr lang="en-US" dirty="0"/>
              <a:t>Fifth level</a:t>
            </a:r>
            <a:endParaRPr lang="lv-LV" dirty="0"/>
          </a:p>
        </p:txBody>
      </p:sp>
      <p:sp>
        <p:nvSpPr>
          <p:cNvPr id="4" name="Date Placeholder 3"/>
          <p:cNvSpPr>
            <a:spLocks noGrp="1"/>
          </p:cNvSpPr>
          <p:nvPr>
            <p:ph type="dt" sz="half" idx="2"/>
          </p:nvPr>
        </p:nvSpPr>
        <p:spPr>
          <a:xfrm>
            <a:off x="628651" y="6300400"/>
            <a:ext cx="2057400" cy="365125"/>
          </a:xfrm>
          <a:prstGeom prst="rect">
            <a:avLst/>
          </a:prstGeom>
        </p:spPr>
        <p:txBody>
          <a:bodyPr vert="horz" lIns="91440" tIns="45720" rIns="91440" bIns="45720" rtlCol="0" anchor="ctr"/>
          <a:lstStyle>
            <a:lvl1pPr algn="l">
              <a:defRPr sz="1400">
                <a:solidFill>
                  <a:srgbClr val="565656"/>
                </a:solidFill>
              </a:defRPr>
            </a:lvl1pPr>
          </a:lstStyle>
          <a:p>
            <a:fld id="{327AD617-EDBB-4775-8E99-B4E6160B5B2A}" type="datetimeFigureOut">
              <a:rPr lang="lv-LV" smtClean="0"/>
              <a:t>03.07.2019</a:t>
            </a:fld>
            <a:endParaRPr lang="lv-LV"/>
          </a:p>
        </p:txBody>
      </p:sp>
      <p:sp>
        <p:nvSpPr>
          <p:cNvPr id="5" name="Footer Placeholder 4"/>
          <p:cNvSpPr>
            <a:spLocks noGrp="1"/>
          </p:cNvSpPr>
          <p:nvPr>
            <p:ph type="ftr" sz="quarter" idx="3"/>
          </p:nvPr>
        </p:nvSpPr>
        <p:spPr>
          <a:xfrm>
            <a:off x="3028952" y="6300400"/>
            <a:ext cx="3086100" cy="365125"/>
          </a:xfrm>
          <a:prstGeom prst="rect">
            <a:avLst/>
          </a:prstGeom>
        </p:spPr>
        <p:txBody>
          <a:bodyPr vert="horz" lIns="91440" tIns="45720" rIns="91440" bIns="45720" rtlCol="0" anchor="ctr"/>
          <a:lstStyle>
            <a:lvl1pPr algn="ctr">
              <a:defRPr sz="1400">
                <a:solidFill>
                  <a:srgbClr val="565656"/>
                </a:solidFill>
              </a:defRPr>
            </a:lvl1pPr>
          </a:lstStyle>
          <a:p>
            <a:endParaRPr lang="lv-LV"/>
          </a:p>
        </p:txBody>
      </p:sp>
      <p:sp>
        <p:nvSpPr>
          <p:cNvPr id="6" name="Slide Number Placeholder 5"/>
          <p:cNvSpPr>
            <a:spLocks noGrp="1"/>
          </p:cNvSpPr>
          <p:nvPr>
            <p:ph type="sldNum" sz="quarter" idx="4"/>
          </p:nvPr>
        </p:nvSpPr>
        <p:spPr>
          <a:xfrm>
            <a:off x="6457951" y="6300400"/>
            <a:ext cx="2057400" cy="365125"/>
          </a:xfrm>
          <a:prstGeom prst="rect">
            <a:avLst/>
          </a:prstGeom>
        </p:spPr>
        <p:txBody>
          <a:bodyPr vert="horz" lIns="91440" tIns="45720" rIns="91440" bIns="45720" rtlCol="0" anchor="ctr"/>
          <a:lstStyle>
            <a:lvl1pPr algn="r">
              <a:defRPr sz="1400">
                <a:solidFill>
                  <a:srgbClr val="565656"/>
                </a:solidFill>
              </a:defRPr>
            </a:lvl1pPr>
          </a:lstStyle>
          <a:p>
            <a:fld id="{257AEEE1-E4C8-4AFF-AFBB-7E0808E7FDEF}" type="slidenum">
              <a:rPr lang="lv-LV" smtClean="0"/>
              <a:t>‹#›</a:t>
            </a:fld>
            <a:endParaRPr lang="lv-LV"/>
          </a:p>
        </p:txBody>
      </p:sp>
    </p:spTree>
    <p:extLst>
      <p:ext uri="{BB962C8B-B14F-4D97-AF65-F5344CB8AC3E}">
        <p14:creationId xmlns:p14="http://schemas.microsoft.com/office/powerpoint/2010/main" val="2342152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216989" rtl="0" eaLnBrk="1" latinLnBrk="0" hangingPunct="1">
        <a:lnSpc>
          <a:spcPct val="90000"/>
        </a:lnSpc>
        <a:spcBef>
          <a:spcPct val="0"/>
        </a:spcBef>
        <a:buNone/>
        <a:defRPr sz="3600" b="1" kern="1200">
          <a:solidFill>
            <a:srgbClr val="B7CE48"/>
          </a:solidFill>
          <a:latin typeface="Verdana" panose="020B0604030504040204" pitchFamily="34" charset="0"/>
          <a:ea typeface="Verdana" panose="020B0604030504040204" pitchFamily="34" charset="0"/>
          <a:cs typeface="Verdana" panose="020B0604030504040204" pitchFamily="34" charset="0"/>
        </a:defRPr>
      </a:lvl1pPr>
    </p:titleStyle>
    <p:bodyStyle>
      <a:lvl1pPr marL="54248" indent="-54248" algn="l" defTabSz="216989" rtl="0" eaLnBrk="1" latinLnBrk="0" hangingPunct="1">
        <a:lnSpc>
          <a:spcPct val="90000"/>
        </a:lnSpc>
        <a:spcBef>
          <a:spcPts val="237"/>
        </a:spcBef>
        <a:buFont typeface="Arial" panose="020B0604020202020204" pitchFamily="34" charset="0"/>
        <a:buChar char="•"/>
        <a:defRPr sz="2400" kern="1200">
          <a:solidFill>
            <a:srgbClr val="565656"/>
          </a:solidFill>
          <a:latin typeface="Verdana" panose="020B0604030504040204" pitchFamily="34" charset="0"/>
          <a:ea typeface="Verdana" panose="020B0604030504040204" pitchFamily="34" charset="0"/>
          <a:cs typeface="Verdana" panose="020B0604030504040204" pitchFamily="34" charset="0"/>
        </a:defRPr>
      </a:lvl1pPr>
      <a:lvl2pPr marL="162742" indent="-54248" algn="l" defTabSz="216989" rtl="0" eaLnBrk="1" latinLnBrk="0" hangingPunct="1">
        <a:lnSpc>
          <a:spcPct val="90000"/>
        </a:lnSpc>
        <a:spcBef>
          <a:spcPts val="119"/>
        </a:spcBef>
        <a:buFont typeface="Wingdings" panose="05000000000000000000" pitchFamily="2" charset="2"/>
        <a:buChar char="ü"/>
        <a:defRPr sz="2000" kern="1200">
          <a:solidFill>
            <a:srgbClr val="565656"/>
          </a:solidFill>
          <a:latin typeface="Verdana" panose="020B0604030504040204" pitchFamily="34" charset="0"/>
          <a:ea typeface="Verdana" panose="020B0604030504040204" pitchFamily="34" charset="0"/>
          <a:cs typeface="Verdana" panose="020B0604030504040204" pitchFamily="34" charset="0"/>
        </a:defRPr>
      </a:lvl2pPr>
      <a:lvl3pPr marL="271236" indent="-54248" algn="l" defTabSz="216989" rtl="0" eaLnBrk="1" latinLnBrk="0" hangingPunct="1">
        <a:lnSpc>
          <a:spcPct val="90000"/>
        </a:lnSpc>
        <a:spcBef>
          <a:spcPts val="119"/>
        </a:spcBef>
        <a:buFont typeface="Arial" panose="020B0604020202020204" pitchFamily="34" charset="0"/>
        <a:buChar char="•"/>
        <a:defRPr sz="1800" kern="1200">
          <a:solidFill>
            <a:srgbClr val="565656"/>
          </a:solidFill>
          <a:latin typeface="Verdana" panose="020B0604030504040204" pitchFamily="34" charset="0"/>
          <a:ea typeface="Verdana" panose="020B0604030504040204" pitchFamily="34" charset="0"/>
          <a:cs typeface="Verdana" panose="020B0604030504040204" pitchFamily="34" charset="0"/>
        </a:defRPr>
      </a:lvl3pPr>
      <a:lvl4pPr marL="379730" indent="-54248" algn="l" defTabSz="216989" rtl="0" eaLnBrk="1" latinLnBrk="0" hangingPunct="1">
        <a:lnSpc>
          <a:spcPct val="90000"/>
        </a:lnSpc>
        <a:spcBef>
          <a:spcPts val="119"/>
        </a:spcBef>
        <a:buFont typeface="Arial" panose="020B0604020202020204" pitchFamily="34" charset="0"/>
        <a:buChar char="•"/>
        <a:defRPr sz="1600" kern="1200">
          <a:solidFill>
            <a:srgbClr val="565656"/>
          </a:solidFill>
          <a:latin typeface="Verdana" panose="020B0604030504040204" pitchFamily="34" charset="0"/>
          <a:ea typeface="Verdana" panose="020B0604030504040204" pitchFamily="34" charset="0"/>
          <a:cs typeface="Verdana" panose="020B0604030504040204" pitchFamily="34" charset="0"/>
        </a:defRPr>
      </a:lvl4pPr>
      <a:lvl5pPr marL="488225" indent="-54248" algn="l" defTabSz="216989" rtl="0" eaLnBrk="1" latinLnBrk="0" hangingPunct="1">
        <a:lnSpc>
          <a:spcPct val="90000"/>
        </a:lnSpc>
        <a:spcBef>
          <a:spcPts val="119"/>
        </a:spcBef>
        <a:buFont typeface="Arial" panose="020B0604020202020204" pitchFamily="34" charset="0"/>
        <a:buChar char="•"/>
        <a:defRPr sz="1600" kern="1200">
          <a:solidFill>
            <a:srgbClr val="565656"/>
          </a:solidFill>
          <a:latin typeface="Verdana" panose="020B0604030504040204" pitchFamily="34" charset="0"/>
          <a:ea typeface="Verdana" panose="020B0604030504040204" pitchFamily="34" charset="0"/>
          <a:cs typeface="Verdana" panose="020B0604030504040204" pitchFamily="34" charset="0"/>
        </a:defRPr>
      </a:lvl5pPr>
      <a:lvl6pPr marL="596720" indent="-54248" algn="l" defTabSz="216989" rtl="0" eaLnBrk="1" latinLnBrk="0" hangingPunct="1">
        <a:lnSpc>
          <a:spcPct val="90000"/>
        </a:lnSpc>
        <a:spcBef>
          <a:spcPts val="119"/>
        </a:spcBef>
        <a:buFont typeface="Arial" panose="020B0604020202020204" pitchFamily="34" charset="0"/>
        <a:buChar char="•"/>
        <a:defRPr sz="428" kern="1200">
          <a:solidFill>
            <a:schemeClr val="tx1"/>
          </a:solidFill>
          <a:latin typeface="+mn-lt"/>
          <a:ea typeface="+mn-ea"/>
          <a:cs typeface="+mn-cs"/>
        </a:defRPr>
      </a:lvl6pPr>
      <a:lvl7pPr marL="705214" indent="-54248" algn="l" defTabSz="216989" rtl="0" eaLnBrk="1" latinLnBrk="0" hangingPunct="1">
        <a:lnSpc>
          <a:spcPct val="90000"/>
        </a:lnSpc>
        <a:spcBef>
          <a:spcPts val="119"/>
        </a:spcBef>
        <a:buFont typeface="Arial" panose="020B0604020202020204" pitchFamily="34" charset="0"/>
        <a:buChar char="•"/>
        <a:defRPr sz="428" kern="1200">
          <a:solidFill>
            <a:schemeClr val="tx1"/>
          </a:solidFill>
          <a:latin typeface="+mn-lt"/>
          <a:ea typeface="+mn-ea"/>
          <a:cs typeface="+mn-cs"/>
        </a:defRPr>
      </a:lvl7pPr>
      <a:lvl8pPr marL="813708" indent="-54248" algn="l" defTabSz="216989" rtl="0" eaLnBrk="1" latinLnBrk="0" hangingPunct="1">
        <a:lnSpc>
          <a:spcPct val="90000"/>
        </a:lnSpc>
        <a:spcBef>
          <a:spcPts val="119"/>
        </a:spcBef>
        <a:buFont typeface="Arial" panose="020B0604020202020204" pitchFamily="34" charset="0"/>
        <a:buChar char="•"/>
        <a:defRPr sz="428" kern="1200">
          <a:solidFill>
            <a:schemeClr val="tx1"/>
          </a:solidFill>
          <a:latin typeface="+mn-lt"/>
          <a:ea typeface="+mn-ea"/>
          <a:cs typeface="+mn-cs"/>
        </a:defRPr>
      </a:lvl8pPr>
      <a:lvl9pPr marL="922202" indent="-54248" algn="l" defTabSz="216989" rtl="0" eaLnBrk="1" latinLnBrk="0" hangingPunct="1">
        <a:lnSpc>
          <a:spcPct val="90000"/>
        </a:lnSpc>
        <a:spcBef>
          <a:spcPts val="119"/>
        </a:spcBef>
        <a:buFont typeface="Arial" panose="020B0604020202020204" pitchFamily="34" charset="0"/>
        <a:buChar char="•"/>
        <a:defRPr sz="428" kern="1200">
          <a:solidFill>
            <a:schemeClr val="tx1"/>
          </a:solidFill>
          <a:latin typeface="+mn-lt"/>
          <a:ea typeface="+mn-ea"/>
          <a:cs typeface="+mn-cs"/>
        </a:defRPr>
      </a:lvl9pPr>
    </p:bodyStyle>
    <p:otherStyle>
      <a:defPPr>
        <a:defRPr lang="lv-LV"/>
      </a:defPPr>
      <a:lvl1pPr marL="0" algn="l" defTabSz="216989" rtl="0" eaLnBrk="1" latinLnBrk="0" hangingPunct="1">
        <a:defRPr sz="428" kern="1200">
          <a:solidFill>
            <a:schemeClr val="tx1"/>
          </a:solidFill>
          <a:latin typeface="+mn-lt"/>
          <a:ea typeface="+mn-ea"/>
          <a:cs typeface="+mn-cs"/>
        </a:defRPr>
      </a:lvl1pPr>
      <a:lvl2pPr marL="108494" algn="l" defTabSz="216989" rtl="0" eaLnBrk="1" latinLnBrk="0" hangingPunct="1">
        <a:defRPr sz="428" kern="1200">
          <a:solidFill>
            <a:schemeClr val="tx1"/>
          </a:solidFill>
          <a:latin typeface="+mn-lt"/>
          <a:ea typeface="+mn-ea"/>
          <a:cs typeface="+mn-cs"/>
        </a:defRPr>
      </a:lvl2pPr>
      <a:lvl3pPr marL="216989" algn="l" defTabSz="216989" rtl="0" eaLnBrk="1" latinLnBrk="0" hangingPunct="1">
        <a:defRPr sz="428" kern="1200">
          <a:solidFill>
            <a:schemeClr val="tx1"/>
          </a:solidFill>
          <a:latin typeface="+mn-lt"/>
          <a:ea typeface="+mn-ea"/>
          <a:cs typeface="+mn-cs"/>
        </a:defRPr>
      </a:lvl3pPr>
      <a:lvl4pPr marL="325483" algn="l" defTabSz="216989" rtl="0" eaLnBrk="1" latinLnBrk="0" hangingPunct="1">
        <a:defRPr sz="428" kern="1200">
          <a:solidFill>
            <a:schemeClr val="tx1"/>
          </a:solidFill>
          <a:latin typeface="+mn-lt"/>
          <a:ea typeface="+mn-ea"/>
          <a:cs typeface="+mn-cs"/>
        </a:defRPr>
      </a:lvl4pPr>
      <a:lvl5pPr marL="433977" algn="l" defTabSz="216989" rtl="0" eaLnBrk="1" latinLnBrk="0" hangingPunct="1">
        <a:defRPr sz="428" kern="1200">
          <a:solidFill>
            <a:schemeClr val="tx1"/>
          </a:solidFill>
          <a:latin typeface="+mn-lt"/>
          <a:ea typeface="+mn-ea"/>
          <a:cs typeface="+mn-cs"/>
        </a:defRPr>
      </a:lvl5pPr>
      <a:lvl6pPr marL="542472" algn="l" defTabSz="216989" rtl="0" eaLnBrk="1" latinLnBrk="0" hangingPunct="1">
        <a:defRPr sz="428" kern="1200">
          <a:solidFill>
            <a:schemeClr val="tx1"/>
          </a:solidFill>
          <a:latin typeface="+mn-lt"/>
          <a:ea typeface="+mn-ea"/>
          <a:cs typeface="+mn-cs"/>
        </a:defRPr>
      </a:lvl6pPr>
      <a:lvl7pPr marL="650966" algn="l" defTabSz="216989" rtl="0" eaLnBrk="1" latinLnBrk="0" hangingPunct="1">
        <a:defRPr sz="428" kern="1200">
          <a:solidFill>
            <a:schemeClr val="tx1"/>
          </a:solidFill>
          <a:latin typeface="+mn-lt"/>
          <a:ea typeface="+mn-ea"/>
          <a:cs typeface="+mn-cs"/>
        </a:defRPr>
      </a:lvl7pPr>
      <a:lvl8pPr marL="759461" algn="l" defTabSz="216989" rtl="0" eaLnBrk="1" latinLnBrk="0" hangingPunct="1">
        <a:defRPr sz="428" kern="1200">
          <a:solidFill>
            <a:schemeClr val="tx1"/>
          </a:solidFill>
          <a:latin typeface="+mn-lt"/>
          <a:ea typeface="+mn-ea"/>
          <a:cs typeface="+mn-cs"/>
        </a:defRPr>
      </a:lvl8pPr>
      <a:lvl9pPr marL="867955" algn="l" defTabSz="216989" rtl="0" eaLnBrk="1" latinLnBrk="0" hangingPunct="1">
        <a:defRPr sz="4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524" y="2603862"/>
            <a:ext cx="4128796" cy="1715589"/>
          </a:xfrm>
        </p:spPr>
        <p:txBody>
          <a:bodyPr/>
          <a:lstStyle/>
          <a:p>
            <a:pPr>
              <a:spcBef>
                <a:spcPts val="2400"/>
              </a:spcBef>
            </a:pPr>
            <a:r>
              <a:rPr lang="lv-LV" sz="2800" dirty="0">
                <a:solidFill>
                  <a:schemeClr val="tx2"/>
                </a:solidFill>
              </a:rPr>
              <a:t>MĀRUPES NOVADS</a:t>
            </a:r>
            <a:br>
              <a:rPr lang="lv-LV" sz="2000" dirty="0">
                <a:solidFill>
                  <a:schemeClr val="tx2"/>
                </a:solidFill>
              </a:rPr>
            </a:br>
            <a:br>
              <a:rPr lang="lv-LV" sz="2000" dirty="0">
                <a:solidFill>
                  <a:schemeClr val="tx2"/>
                </a:solidFill>
              </a:rPr>
            </a:br>
            <a:r>
              <a:rPr lang="lv-LV" sz="2800" i="1" dirty="0">
                <a:solidFill>
                  <a:schemeClr val="tx2"/>
                </a:solidFill>
              </a:rPr>
              <a:t>Labvēlīgam lidojumam teicama starta vieta</a:t>
            </a:r>
          </a:p>
        </p:txBody>
      </p:sp>
    </p:spTree>
    <p:extLst>
      <p:ext uri="{BB962C8B-B14F-4D97-AF65-F5344CB8AC3E}">
        <p14:creationId xmlns:p14="http://schemas.microsoft.com/office/powerpoint/2010/main" val="42281728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M vsk 1.jpg"/>
          <p:cNvPicPr>
            <a:picLocks noChangeAspect="1"/>
          </p:cNvPicPr>
          <p:nvPr/>
        </p:nvPicPr>
        <p:blipFill>
          <a:blip r:embed="rId3"/>
          <a:srcRect/>
          <a:stretch>
            <a:fillRect/>
          </a:stretch>
        </p:blipFill>
        <p:spPr bwMode="auto">
          <a:xfrm>
            <a:off x="0" y="750242"/>
            <a:ext cx="4759341" cy="317009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38498" y="296445"/>
            <a:ext cx="6295253" cy="720725"/>
          </a:xfrm>
          <a:prstGeom prst="rect">
            <a:avLst/>
          </a:prstGeom>
        </p:spPr>
        <p:txBody>
          <a:bodyPr/>
          <a:lstStyle/>
          <a:p>
            <a:pPr eaLnBrk="1" hangingPunct="1">
              <a:defRPr/>
            </a:pPr>
            <a:r>
              <a:rPr lang="lv-LV" sz="2000" b="1" dirty="0">
                <a:solidFill>
                  <a:schemeClr val="accent1"/>
                </a:solidFill>
                <a:latin typeface="+mn-lt"/>
                <a:ea typeface="+mj-ea"/>
                <a:cs typeface="+mj-cs"/>
              </a:rPr>
              <a:t>Mārupes vidusskola</a:t>
            </a:r>
          </a:p>
        </p:txBody>
      </p:sp>
      <p:sp>
        <p:nvSpPr>
          <p:cNvPr id="2" name="TextBox 1"/>
          <p:cNvSpPr txBox="1"/>
          <p:nvPr/>
        </p:nvSpPr>
        <p:spPr>
          <a:xfrm>
            <a:off x="5087443" y="3104734"/>
            <a:ext cx="3838201" cy="584775"/>
          </a:xfrm>
          <a:prstGeom prst="rect">
            <a:avLst/>
          </a:prstGeom>
          <a:noFill/>
        </p:spPr>
        <p:txBody>
          <a:bodyPr wrap="square">
            <a:spAutoFit/>
          </a:bodyPr>
          <a:lstStyle/>
          <a:p>
            <a:pPr>
              <a:defRPr/>
            </a:pPr>
            <a:r>
              <a:rPr lang="lv-LV" sz="1600" b="1" dirty="0">
                <a:solidFill>
                  <a:schemeClr val="bg2">
                    <a:lumMod val="50000"/>
                  </a:schemeClr>
                </a:solidFill>
              </a:rPr>
              <a:t>Skola 2016.gadā nosvinējusi</a:t>
            </a:r>
          </a:p>
          <a:p>
            <a:pPr>
              <a:defRPr/>
            </a:pPr>
            <a:r>
              <a:rPr lang="lv-LV" sz="1600" b="1" dirty="0">
                <a:solidFill>
                  <a:schemeClr val="bg2">
                    <a:lumMod val="50000"/>
                  </a:schemeClr>
                </a:solidFill>
              </a:rPr>
              <a:t>105 gadu jubileju</a:t>
            </a:r>
          </a:p>
        </p:txBody>
      </p:sp>
      <p:sp>
        <p:nvSpPr>
          <p:cNvPr id="3" name="Rectangle 2"/>
          <p:cNvSpPr/>
          <p:nvPr/>
        </p:nvSpPr>
        <p:spPr>
          <a:xfrm>
            <a:off x="5119914" y="981075"/>
            <a:ext cx="3773261" cy="2708434"/>
          </a:xfrm>
          <a:prstGeom prst="rect">
            <a:avLst/>
          </a:prstGeom>
        </p:spPr>
        <p:txBody>
          <a:bodyPr wrap="square">
            <a:spAutoFit/>
          </a:bodyPr>
          <a:lstStyle/>
          <a:p>
            <a:r>
              <a:rPr lang="lv-LV" sz="1400" dirty="0">
                <a:solidFill>
                  <a:schemeClr val="bg1">
                    <a:lumMod val="50000"/>
                  </a:schemeClr>
                </a:solidFill>
              </a:rPr>
              <a:t>SAM 8.1.2. </a:t>
            </a:r>
            <a:r>
              <a:rPr lang="lv-LV" sz="1400" b="1" dirty="0">
                <a:solidFill>
                  <a:schemeClr val="bg1">
                    <a:lumMod val="50000"/>
                  </a:schemeClr>
                </a:solidFill>
              </a:rPr>
              <a:t>“Mārupes vidusskolas mācību vides uzlabošana”, </a:t>
            </a:r>
            <a:r>
              <a:rPr lang="lv-LV" sz="1400" dirty="0">
                <a:solidFill>
                  <a:schemeClr val="bg1">
                    <a:lumMod val="50000"/>
                  </a:schemeClr>
                </a:solidFill>
              </a:rPr>
              <a:t>projekta izmaksas</a:t>
            </a:r>
          </a:p>
          <a:p>
            <a:r>
              <a:rPr lang="lv-LV" sz="1400" b="1" dirty="0">
                <a:solidFill>
                  <a:schemeClr val="bg1">
                    <a:lumMod val="50000"/>
                  </a:schemeClr>
                </a:solidFill>
              </a:rPr>
              <a:t>2,7 </a:t>
            </a:r>
            <a:r>
              <a:rPr lang="lv-LV" sz="1400" b="1" dirty="0" err="1">
                <a:solidFill>
                  <a:schemeClr val="bg1">
                    <a:lumMod val="50000"/>
                  </a:schemeClr>
                </a:solidFill>
              </a:rPr>
              <a:t>milj.EUR</a:t>
            </a:r>
            <a:endParaRPr lang="lv-LV" sz="1400" b="1" dirty="0">
              <a:solidFill>
                <a:schemeClr val="bg1">
                  <a:lumMod val="50000"/>
                </a:schemeClr>
              </a:solidFill>
            </a:endParaRPr>
          </a:p>
          <a:p>
            <a:endParaRPr lang="lv-LV" sz="1400" dirty="0">
              <a:solidFill>
                <a:schemeClr val="bg1">
                  <a:lumMod val="50000"/>
                </a:schemeClr>
              </a:solidFill>
            </a:endParaRPr>
          </a:p>
          <a:p>
            <a:r>
              <a:rPr lang="lv-LV" sz="1400" dirty="0">
                <a:solidFill>
                  <a:schemeClr val="bg1">
                    <a:lumMod val="50000"/>
                  </a:schemeClr>
                </a:solidFill>
              </a:rPr>
              <a:t>Mārupes vidusskolas vecā korpusa un tai pieguļošā sporta laukuma pārbūve</a:t>
            </a:r>
          </a:p>
          <a:p>
            <a:r>
              <a:rPr lang="lv-LV" sz="1400" dirty="0">
                <a:solidFill>
                  <a:schemeClr val="bg1">
                    <a:lumMod val="50000"/>
                  </a:schemeClr>
                </a:solidFill>
              </a:rPr>
              <a:t>Kopējās izmaksas</a:t>
            </a:r>
          </a:p>
          <a:p>
            <a:r>
              <a:rPr lang="lv-LV" sz="1400" b="1" dirty="0">
                <a:solidFill>
                  <a:schemeClr val="bg1">
                    <a:lumMod val="50000"/>
                  </a:schemeClr>
                </a:solidFill>
              </a:rPr>
              <a:t>5,55 milj. EUR</a:t>
            </a:r>
          </a:p>
          <a:p>
            <a:endParaRPr lang="lv-LV" sz="1400" b="1" dirty="0">
              <a:solidFill>
                <a:schemeClr val="bg1">
                  <a:lumMod val="50000"/>
                </a:schemeClr>
              </a:solidFill>
            </a:endParaRPr>
          </a:p>
          <a:p>
            <a:endParaRPr lang="lv-LV" sz="1400" b="1" dirty="0">
              <a:solidFill>
                <a:schemeClr val="bg1">
                  <a:lumMod val="50000"/>
                </a:schemeClr>
              </a:solidFill>
            </a:endParaRPr>
          </a:p>
          <a:p>
            <a:endParaRPr lang="lv-LV" sz="1600" b="1" dirty="0">
              <a:solidFill>
                <a:schemeClr val="bg1">
                  <a:lumMod val="50000"/>
                </a:schemeClr>
              </a:solidFill>
            </a:endParaRPr>
          </a:p>
        </p:txBody>
      </p:sp>
      <p:sp>
        <p:nvSpPr>
          <p:cNvPr id="9" name="TextBox 8">
            <a:extLst>
              <a:ext uri="{FF2B5EF4-FFF2-40B4-BE49-F238E27FC236}">
                <a16:creationId xmlns:a16="http://schemas.microsoft.com/office/drawing/2014/main" id="{7F767098-C48F-4046-9272-7675B3C57D07}"/>
              </a:ext>
            </a:extLst>
          </p:cNvPr>
          <p:cNvSpPr txBox="1"/>
          <p:nvPr/>
        </p:nvSpPr>
        <p:spPr>
          <a:xfrm>
            <a:off x="274360" y="3346890"/>
            <a:ext cx="3838201" cy="584775"/>
          </a:xfrm>
          <a:prstGeom prst="rect">
            <a:avLst/>
          </a:prstGeom>
          <a:noFill/>
        </p:spPr>
        <p:txBody>
          <a:bodyPr wrap="square">
            <a:spAutoFit/>
          </a:bodyPr>
          <a:lstStyle/>
          <a:p>
            <a:pPr>
              <a:defRPr/>
            </a:pPr>
            <a:r>
              <a:rPr lang="lv-LV" sz="1600" b="1" dirty="0">
                <a:solidFill>
                  <a:schemeClr val="bg2"/>
                </a:solidFill>
              </a:rPr>
              <a:t>No 2019.gada septembra piešķirts ĢIMNĀZIJAS statuss</a:t>
            </a:r>
          </a:p>
        </p:txBody>
      </p:sp>
      <p:pic>
        <p:nvPicPr>
          <p:cNvPr id="10" name="Picture 1">
            <a:extLst>
              <a:ext uri="{FF2B5EF4-FFF2-40B4-BE49-F238E27FC236}">
                <a16:creationId xmlns:a16="http://schemas.microsoft.com/office/drawing/2014/main" id="{AB0C9C80-E8AD-467D-B15A-62F6BFB6B60D}"/>
              </a:ext>
            </a:extLst>
          </p:cNvPr>
          <p:cNvPicPr>
            <a:picLocks noChangeAspect="1"/>
          </p:cNvPicPr>
          <p:nvPr/>
        </p:nvPicPr>
        <p:blipFill rotWithShape="1">
          <a:blip r:embed="rId4">
            <a:extLst>
              <a:ext uri="{28A0092B-C50C-407E-A947-70E740481C1C}">
                <a14:useLocalDpi xmlns:a14="http://schemas.microsoft.com/office/drawing/2010/main"/>
              </a:ext>
            </a:extLst>
          </a:blip>
          <a:srcRect l="291" t="1447" b="29349"/>
          <a:stretch/>
        </p:blipFill>
        <p:spPr>
          <a:xfrm>
            <a:off x="0" y="4374137"/>
            <a:ext cx="5406249" cy="2483863"/>
          </a:xfrm>
          <a:prstGeom prst="rect">
            <a:avLst/>
          </a:prstGeom>
          <a:ln>
            <a:noFill/>
          </a:ln>
          <a:effectLst>
            <a:outerShdw blurRad="292100" dist="139700" dir="2700000" algn="tl" rotWithShape="0">
              <a:srgbClr val="333333">
                <a:alpha val="65000"/>
              </a:srgbClr>
            </a:outerShdw>
          </a:effectLst>
        </p:spPr>
      </p:pic>
      <p:sp>
        <p:nvSpPr>
          <p:cNvPr id="4" name="Taisnstūris 3">
            <a:extLst>
              <a:ext uri="{FF2B5EF4-FFF2-40B4-BE49-F238E27FC236}">
                <a16:creationId xmlns:a16="http://schemas.microsoft.com/office/drawing/2014/main" id="{47E716CF-3986-49ED-A192-25F034E5E8A1}"/>
              </a:ext>
            </a:extLst>
          </p:cNvPr>
          <p:cNvSpPr/>
          <p:nvPr/>
        </p:nvSpPr>
        <p:spPr>
          <a:xfrm>
            <a:off x="238498" y="3974027"/>
            <a:ext cx="4333502" cy="400110"/>
          </a:xfrm>
          <a:prstGeom prst="rect">
            <a:avLst/>
          </a:prstGeom>
        </p:spPr>
        <p:txBody>
          <a:bodyPr wrap="square">
            <a:spAutoFit/>
          </a:bodyPr>
          <a:lstStyle/>
          <a:p>
            <a:pPr>
              <a:defRPr/>
            </a:pPr>
            <a:r>
              <a:rPr lang="lv-LV" sz="2000" b="1" dirty="0">
                <a:solidFill>
                  <a:schemeClr val="accent1"/>
                </a:solidFill>
                <a:cs typeface="Arial" charset="0"/>
              </a:rPr>
              <a:t>Jaunmārupes pamatskola</a:t>
            </a:r>
          </a:p>
        </p:txBody>
      </p:sp>
      <p:pic>
        <p:nvPicPr>
          <p:cNvPr id="13" name="Picture 8" descr="DSC_5217.jpg">
            <a:extLst>
              <a:ext uri="{FF2B5EF4-FFF2-40B4-BE49-F238E27FC236}">
                <a16:creationId xmlns:a16="http://schemas.microsoft.com/office/drawing/2014/main" id="{002BB13A-93F7-4AE7-92CF-58E47649472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2445" y="4374137"/>
            <a:ext cx="3363199" cy="2228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a:extLst>
              <a:ext uri="{FF2B5EF4-FFF2-40B4-BE49-F238E27FC236}">
                <a16:creationId xmlns:a16="http://schemas.microsoft.com/office/drawing/2014/main" id="{1CBFB7C0-87E2-49AF-BDD3-47C569D5371B}"/>
              </a:ext>
            </a:extLst>
          </p:cNvPr>
          <p:cNvSpPr txBox="1">
            <a:spLocks noChangeArrowheads="1"/>
          </p:cNvSpPr>
          <p:nvPr/>
        </p:nvSpPr>
        <p:spPr bwMode="auto">
          <a:xfrm>
            <a:off x="2405249" y="4427823"/>
            <a:ext cx="2893983" cy="584775"/>
          </a:xfrm>
          <a:prstGeom prst="rect">
            <a:avLst/>
          </a:prstGeom>
          <a:noFill/>
          <a:ln w="9525">
            <a:noFill/>
            <a:miter lim="800000"/>
            <a:headEnd/>
            <a:tailEnd/>
          </a:ln>
        </p:spPr>
        <p:txBody>
          <a:bodyPr wrap="square">
            <a:spAutoFit/>
          </a:bodyPr>
          <a:lstStyle/>
          <a:p>
            <a:pPr algn="r" eaLnBrk="1" hangingPunct="1">
              <a:defRPr/>
            </a:pPr>
            <a:r>
              <a:rPr lang="lv-LV" sz="1600" dirty="0">
                <a:solidFill>
                  <a:schemeClr val="bg2"/>
                </a:solidFill>
                <a:cs typeface="Arial" charset="0"/>
              </a:rPr>
              <a:t>Jauna piebūve atklāta 2016.gada martā</a:t>
            </a:r>
          </a:p>
        </p:txBody>
      </p:sp>
    </p:spTree>
    <p:extLst>
      <p:ext uri="{BB962C8B-B14F-4D97-AF65-F5344CB8AC3E}">
        <p14:creationId xmlns:p14="http://schemas.microsoft.com/office/powerpoint/2010/main" val="1747183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D75A0DB-A791-463D-9EF6-18EDA50DF962}"/>
              </a:ext>
            </a:extLst>
          </p:cNvPr>
          <p:cNvSpPr>
            <a:spLocks noGrp="1"/>
          </p:cNvSpPr>
          <p:nvPr>
            <p:ph type="title"/>
          </p:nvPr>
        </p:nvSpPr>
        <p:spPr>
          <a:xfrm>
            <a:off x="366936" y="188640"/>
            <a:ext cx="8119814" cy="1051844"/>
          </a:xfrm>
        </p:spPr>
        <p:txBody>
          <a:bodyPr>
            <a:normAutofit/>
          </a:bodyPr>
          <a:lstStyle/>
          <a:p>
            <a:r>
              <a:rPr lang="lv-LV" sz="2800" dirty="0"/>
              <a:t>Divi jauni stadioni atklāti 2018.gadā</a:t>
            </a:r>
          </a:p>
        </p:txBody>
      </p:sp>
      <p:pic>
        <p:nvPicPr>
          <p:cNvPr id="9" name="Attēls 8">
            <a:extLst>
              <a:ext uri="{FF2B5EF4-FFF2-40B4-BE49-F238E27FC236}">
                <a16:creationId xmlns:a16="http://schemas.microsoft.com/office/drawing/2014/main" id="{EF727189-E8F2-4FEA-99C3-E96C0966EE1F}"/>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0" y="1104582"/>
            <a:ext cx="5126406" cy="2880320"/>
          </a:xfrm>
          <a:prstGeom prst="rect">
            <a:avLst/>
          </a:prstGeom>
        </p:spPr>
      </p:pic>
      <p:pic>
        <p:nvPicPr>
          <p:cNvPr id="11" name="Attēls 10">
            <a:extLst>
              <a:ext uri="{FF2B5EF4-FFF2-40B4-BE49-F238E27FC236}">
                <a16:creationId xmlns:a16="http://schemas.microsoft.com/office/drawing/2014/main" id="{0A964E61-7191-4892-B527-80FD6F9269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4463" y="3963848"/>
            <a:ext cx="5138751" cy="2889772"/>
          </a:xfrm>
          <a:prstGeom prst="rect">
            <a:avLst/>
          </a:prstGeom>
        </p:spPr>
      </p:pic>
      <p:pic>
        <p:nvPicPr>
          <p:cNvPr id="13" name="Attēls 12">
            <a:extLst>
              <a:ext uri="{FF2B5EF4-FFF2-40B4-BE49-F238E27FC236}">
                <a16:creationId xmlns:a16="http://schemas.microsoft.com/office/drawing/2014/main" id="{D0CA3F3F-79CC-4F9D-ABA5-F2B67F785157}"/>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5126406" y="1104582"/>
            <a:ext cx="4013131" cy="2880320"/>
          </a:xfrm>
          <a:prstGeom prst="rect">
            <a:avLst/>
          </a:prstGeom>
        </p:spPr>
      </p:pic>
      <p:pic>
        <p:nvPicPr>
          <p:cNvPr id="15" name="Attēls 14">
            <a:extLst>
              <a:ext uri="{FF2B5EF4-FFF2-40B4-BE49-F238E27FC236}">
                <a16:creationId xmlns:a16="http://schemas.microsoft.com/office/drawing/2014/main" id="{1ACDFB5F-4609-41CB-9BA1-D1B228F1C3DC}"/>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a:xfrm>
            <a:off x="5126406" y="3963848"/>
            <a:ext cx="4013131" cy="2880320"/>
          </a:xfrm>
          <a:prstGeom prst="rect">
            <a:avLst/>
          </a:prstGeom>
        </p:spPr>
      </p:pic>
      <p:sp>
        <p:nvSpPr>
          <p:cNvPr id="16" name="TextBox 15">
            <a:extLst>
              <a:ext uri="{FF2B5EF4-FFF2-40B4-BE49-F238E27FC236}">
                <a16:creationId xmlns:a16="http://schemas.microsoft.com/office/drawing/2014/main" id="{8BF6B33C-96ED-4C1C-9881-9BE3407222BA}"/>
              </a:ext>
            </a:extLst>
          </p:cNvPr>
          <p:cNvSpPr txBox="1"/>
          <p:nvPr/>
        </p:nvSpPr>
        <p:spPr>
          <a:xfrm>
            <a:off x="366936" y="1240484"/>
            <a:ext cx="4349080" cy="646331"/>
          </a:xfrm>
          <a:prstGeom prst="rect">
            <a:avLst/>
          </a:prstGeom>
          <a:noFill/>
        </p:spPr>
        <p:txBody>
          <a:bodyPr wrap="square" rtlCol="0">
            <a:spAutoFit/>
          </a:bodyPr>
          <a:lstStyle/>
          <a:p>
            <a:r>
              <a:rPr lang="lv-LV" b="1" dirty="0">
                <a:solidFill>
                  <a:schemeClr val="bg2"/>
                </a:solidFill>
              </a:rPr>
              <a:t>Mārupes vidusskolas</a:t>
            </a:r>
          </a:p>
          <a:p>
            <a:r>
              <a:rPr lang="lv-LV" b="1" dirty="0">
                <a:solidFill>
                  <a:schemeClr val="bg2"/>
                </a:solidFill>
              </a:rPr>
              <a:t>stadions</a:t>
            </a:r>
          </a:p>
        </p:txBody>
      </p:sp>
      <p:sp>
        <p:nvSpPr>
          <p:cNvPr id="17" name="TextBox 16">
            <a:extLst>
              <a:ext uri="{FF2B5EF4-FFF2-40B4-BE49-F238E27FC236}">
                <a16:creationId xmlns:a16="http://schemas.microsoft.com/office/drawing/2014/main" id="{8CC8ED53-2EB4-4F64-A2D7-9466DC578F46}"/>
              </a:ext>
            </a:extLst>
          </p:cNvPr>
          <p:cNvSpPr txBox="1"/>
          <p:nvPr/>
        </p:nvSpPr>
        <p:spPr>
          <a:xfrm>
            <a:off x="5294019" y="6091835"/>
            <a:ext cx="3649114" cy="646331"/>
          </a:xfrm>
          <a:prstGeom prst="rect">
            <a:avLst/>
          </a:prstGeom>
          <a:noFill/>
        </p:spPr>
        <p:txBody>
          <a:bodyPr wrap="square" rtlCol="0">
            <a:spAutoFit/>
          </a:bodyPr>
          <a:lstStyle/>
          <a:p>
            <a:pPr algn="r"/>
            <a:r>
              <a:rPr lang="lv-LV" b="1" dirty="0">
                <a:solidFill>
                  <a:schemeClr val="bg2"/>
                </a:solidFill>
              </a:rPr>
              <a:t>Jaunmārupes pamatskolas stadions</a:t>
            </a:r>
          </a:p>
        </p:txBody>
      </p:sp>
    </p:spTree>
    <p:extLst>
      <p:ext uri="{BB962C8B-B14F-4D97-AF65-F5344CB8AC3E}">
        <p14:creationId xmlns:p14="http://schemas.microsoft.com/office/powerpoint/2010/main" val="32382646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Documents and Settings\Kate\Desktop\Atteli\Zvani\DSC_131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5838" y="2060984"/>
            <a:ext cx="41322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65907" y="402363"/>
            <a:ext cx="8468790" cy="523220"/>
          </a:xfrm>
          <a:prstGeom prst="rect">
            <a:avLst/>
          </a:prstGeom>
          <a:noFill/>
        </p:spPr>
        <p:txBody>
          <a:bodyPr wrap="square">
            <a:spAutoFit/>
          </a:bodyPr>
          <a:lstStyle/>
          <a:p>
            <a:pPr algn="ctr">
              <a:defRPr/>
            </a:pPr>
            <a:r>
              <a:rPr lang="lv-LV" sz="2800" b="1" dirty="0">
                <a:solidFill>
                  <a:schemeClr val="accent1"/>
                </a:solidFill>
                <a:latin typeface="+mn-lt"/>
              </a:rPr>
              <a:t>Esam zaļi</a:t>
            </a:r>
          </a:p>
        </p:txBody>
      </p:sp>
      <p:sp>
        <p:nvSpPr>
          <p:cNvPr id="4" name="TextBox 3"/>
          <p:cNvSpPr txBox="1"/>
          <p:nvPr/>
        </p:nvSpPr>
        <p:spPr>
          <a:xfrm>
            <a:off x="421776" y="1106623"/>
            <a:ext cx="8193882" cy="923925"/>
          </a:xfrm>
          <a:prstGeom prst="rect">
            <a:avLst/>
          </a:prstGeom>
          <a:noFill/>
        </p:spPr>
        <p:txBody>
          <a:bodyPr wrap="square">
            <a:spAutoFit/>
          </a:bodyPr>
          <a:lstStyle/>
          <a:p>
            <a:pPr algn="ctr">
              <a:defRPr/>
            </a:pPr>
            <a:r>
              <a:rPr lang="lv-LV" b="1" dirty="0"/>
              <a:t>Jau no 2012.gada novadā ieviests Latvijā vienīgais atkritumu šķirošanas modelis, savācot sadzīves atkritumus no katras privātmājas</a:t>
            </a:r>
          </a:p>
        </p:txBody>
      </p:sp>
      <p:pic>
        <p:nvPicPr>
          <p:cNvPr id="5" name="Picture 3" descr="C:\Documents and Settings\Kate\Desktop\Atkritumi\somas 2.jpe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5310189" y="2060984"/>
            <a:ext cx="3078162" cy="3081337"/>
          </a:xfrm>
          <a:prstGeom prst="rect">
            <a:avLst/>
          </a:prstGeom>
          <a:ln>
            <a:noFill/>
          </a:ln>
          <a:effectLst>
            <a:outerShdw blurRad="292100" dist="139700" dir="2700000" algn="tl" rotWithShape="0">
              <a:srgbClr val="333333">
                <a:alpha val="65000"/>
              </a:srgbClr>
            </a:outerShdw>
          </a:effectLst>
        </p:spPr>
      </p:pic>
      <p:pic>
        <p:nvPicPr>
          <p:cNvPr id="31750" name="Picture 6" descr="cu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68376" y="4879205"/>
            <a:ext cx="42703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65119" y="2071234"/>
            <a:ext cx="1871663" cy="646331"/>
          </a:xfrm>
          <a:prstGeom prst="rect">
            <a:avLst/>
          </a:prstGeom>
          <a:noFill/>
        </p:spPr>
        <p:txBody>
          <a:bodyPr>
            <a:spAutoFit/>
          </a:bodyPr>
          <a:lstStyle/>
          <a:p>
            <a:pPr>
              <a:defRPr/>
            </a:pPr>
            <a:r>
              <a:rPr lang="lv-LV" b="1" dirty="0">
                <a:solidFill>
                  <a:schemeClr val="bg2"/>
                </a:solidFill>
              </a:rPr>
              <a:t>Publiskie zvani</a:t>
            </a:r>
          </a:p>
        </p:txBody>
      </p:sp>
    </p:spTree>
    <p:extLst>
      <p:ext uri="{BB962C8B-B14F-4D97-AF65-F5344CB8AC3E}">
        <p14:creationId xmlns:p14="http://schemas.microsoft.com/office/powerpoint/2010/main" val="13803564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0686" y="3845449"/>
            <a:ext cx="4204607" cy="272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2156" y="4286896"/>
            <a:ext cx="4297273" cy="923330"/>
          </a:xfrm>
          <a:prstGeom prst="rect">
            <a:avLst/>
          </a:prstGeom>
        </p:spPr>
        <p:txBody>
          <a:bodyPr wrap="square">
            <a:spAutoFit/>
          </a:bodyPr>
          <a:lstStyle/>
          <a:p>
            <a:pPr lvl="0">
              <a:lnSpc>
                <a:spcPct val="150000"/>
              </a:lnSpc>
            </a:pPr>
            <a:r>
              <a:rPr lang="lv-LV" dirty="0">
                <a:solidFill>
                  <a:srgbClr val="565656"/>
                </a:solidFill>
              </a:rPr>
              <a:t>Ielu kopgarums novadā ~ 130 km,</a:t>
            </a:r>
          </a:p>
          <a:p>
            <a:pPr lvl="0">
              <a:lnSpc>
                <a:spcPct val="150000"/>
              </a:lnSpc>
            </a:pPr>
            <a:r>
              <a:rPr lang="lv-LV" dirty="0">
                <a:solidFill>
                  <a:srgbClr val="565656"/>
                </a:solidFill>
              </a:rPr>
              <a:t>no kuriem 50 km privātās ielas</a:t>
            </a:r>
          </a:p>
        </p:txBody>
      </p:sp>
      <p:sp>
        <p:nvSpPr>
          <p:cNvPr id="2" name="Rectangle 1"/>
          <p:cNvSpPr/>
          <p:nvPr/>
        </p:nvSpPr>
        <p:spPr>
          <a:xfrm>
            <a:off x="2297672" y="296420"/>
            <a:ext cx="3962944" cy="523220"/>
          </a:xfrm>
          <a:prstGeom prst="rect">
            <a:avLst/>
          </a:prstGeom>
        </p:spPr>
        <p:txBody>
          <a:bodyPr wrap="none">
            <a:spAutoFit/>
          </a:bodyPr>
          <a:lstStyle/>
          <a:p>
            <a:r>
              <a:rPr lang="lv-LV" sz="2800" b="1" dirty="0">
                <a:solidFill>
                  <a:schemeClr val="accent1"/>
                </a:solidFill>
              </a:rPr>
              <a:t>Ielu infrastruktūra</a:t>
            </a:r>
            <a:endParaRPr lang="ru-RU" sz="2800" b="1" dirty="0">
              <a:solidFill>
                <a:schemeClr val="accent1"/>
              </a:solidFill>
            </a:endParaRPr>
          </a:p>
        </p:txBody>
      </p:sp>
      <p:pic>
        <p:nvPicPr>
          <p:cNvPr id="4" name="Attēls 3">
            <a:extLst>
              <a:ext uri="{FF2B5EF4-FFF2-40B4-BE49-F238E27FC236}">
                <a16:creationId xmlns:a16="http://schemas.microsoft.com/office/drawing/2014/main" id="{1FC21E6F-2129-4A10-BDD0-96FEB1391F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208" y="1061643"/>
            <a:ext cx="7305472" cy="2461531"/>
          </a:xfrm>
          <a:prstGeom prst="rect">
            <a:avLst/>
          </a:prstGeom>
        </p:spPr>
      </p:pic>
    </p:spTree>
    <p:extLst>
      <p:ext uri="{BB962C8B-B14F-4D97-AF65-F5344CB8AC3E}">
        <p14:creationId xmlns:p14="http://schemas.microsoft.com/office/powerpoint/2010/main" val="24968261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453" y="179262"/>
            <a:ext cx="6860723" cy="926642"/>
          </a:xfrm>
        </p:spPr>
        <p:txBody>
          <a:bodyPr>
            <a:normAutofit/>
          </a:bodyPr>
          <a:lstStyle/>
          <a:p>
            <a:r>
              <a:rPr lang="lv-LV" sz="2800" dirty="0">
                <a:solidFill>
                  <a:schemeClr val="accent1"/>
                </a:solidFill>
              </a:rPr>
              <a:t>Ielu infrastruktūra</a:t>
            </a:r>
          </a:p>
        </p:txBody>
      </p:sp>
      <p:sp>
        <p:nvSpPr>
          <p:cNvPr id="3" name="Content Placeholder 2"/>
          <p:cNvSpPr>
            <a:spLocks noGrp="1"/>
          </p:cNvSpPr>
          <p:nvPr>
            <p:ph idx="1"/>
          </p:nvPr>
        </p:nvSpPr>
        <p:spPr>
          <a:xfrm>
            <a:off x="504145" y="1426200"/>
            <a:ext cx="3239179" cy="1536075"/>
          </a:xfrm>
        </p:spPr>
        <p:txBody>
          <a:bodyPr>
            <a:normAutofit/>
          </a:bodyPr>
          <a:lstStyle/>
          <a:p>
            <a:pPr marL="0" indent="0">
              <a:buNone/>
            </a:pPr>
            <a:r>
              <a:rPr lang="lv-LV" sz="2000" dirty="0"/>
              <a:t>Veloceliņš no Mārupes uz Jaunmārupi pa Rožu ielu un Rožu ielas asfaltēšana līdz P132</a:t>
            </a:r>
          </a:p>
          <a:p>
            <a:pPr marL="0" indent="0">
              <a:buNone/>
            </a:pPr>
            <a:endParaRPr lang="lv-LV" dirty="0"/>
          </a:p>
          <a:p>
            <a:pPr marL="0" lvl="0" indent="0">
              <a:buNone/>
            </a:pPr>
            <a:endParaRPr lang="lv-LV" dirty="0"/>
          </a:p>
          <a:p>
            <a:pPr marL="0" lvl="0" indent="0">
              <a:buNone/>
            </a:pPr>
            <a:endParaRPr lang="lv-LV"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6250" y="608573"/>
            <a:ext cx="4857750" cy="2560178"/>
          </a:xfrm>
          <a:prstGeom prst="rect">
            <a:avLst/>
          </a:prstGeom>
        </p:spPr>
      </p:pic>
      <p:sp>
        <p:nvSpPr>
          <p:cNvPr id="9" name="Content Placeholder 2"/>
          <p:cNvSpPr txBox="1">
            <a:spLocks/>
          </p:cNvSpPr>
          <p:nvPr/>
        </p:nvSpPr>
        <p:spPr>
          <a:xfrm>
            <a:off x="6563632" y="4851096"/>
            <a:ext cx="2276475" cy="1827642"/>
          </a:xfrm>
          <a:prstGeom prst="rect">
            <a:avLst/>
          </a:prstGeom>
        </p:spPr>
        <p:txBody>
          <a:bodyPr vert="horz" lIns="91440" tIns="45720" rIns="91440" bIns="45720" rtlCol="0">
            <a:normAutofit/>
          </a:bodyPr>
          <a:lstStyle>
            <a:lvl1pPr marL="54248" indent="-54248" algn="l" defTabSz="216989" rtl="0" eaLnBrk="1" latinLnBrk="0" hangingPunct="1">
              <a:lnSpc>
                <a:spcPct val="90000"/>
              </a:lnSpc>
              <a:spcBef>
                <a:spcPts val="237"/>
              </a:spcBef>
              <a:buFont typeface="Arial" panose="020B0604020202020204" pitchFamily="34" charset="0"/>
              <a:buChar char="•"/>
              <a:defRPr sz="2400" kern="1200">
                <a:solidFill>
                  <a:srgbClr val="565656"/>
                </a:solidFill>
                <a:latin typeface="Verdana" panose="020B0604030504040204" pitchFamily="34" charset="0"/>
                <a:ea typeface="Verdana" panose="020B0604030504040204" pitchFamily="34" charset="0"/>
                <a:cs typeface="Verdana" panose="020B0604030504040204" pitchFamily="34" charset="0"/>
              </a:defRPr>
            </a:lvl1pPr>
            <a:lvl2pPr marL="162742" indent="-54248" algn="l" defTabSz="216989" rtl="0" eaLnBrk="1" latinLnBrk="0" hangingPunct="1">
              <a:lnSpc>
                <a:spcPct val="90000"/>
              </a:lnSpc>
              <a:spcBef>
                <a:spcPts val="119"/>
              </a:spcBef>
              <a:buFont typeface="Wingdings" panose="05000000000000000000" pitchFamily="2" charset="2"/>
              <a:buChar char="ü"/>
              <a:defRPr sz="2000" kern="1200">
                <a:solidFill>
                  <a:srgbClr val="565656"/>
                </a:solidFill>
                <a:latin typeface="Verdana" panose="020B0604030504040204" pitchFamily="34" charset="0"/>
                <a:ea typeface="Verdana" panose="020B0604030504040204" pitchFamily="34" charset="0"/>
                <a:cs typeface="Verdana" panose="020B0604030504040204" pitchFamily="34" charset="0"/>
              </a:defRPr>
            </a:lvl2pPr>
            <a:lvl3pPr marL="271236" indent="-54248" algn="l" defTabSz="216989" rtl="0" eaLnBrk="1" latinLnBrk="0" hangingPunct="1">
              <a:lnSpc>
                <a:spcPct val="90000"/>
              </a:lnSpc>
              <a:spcBef>
                <a:spcPts val="119"/>
              </a:spcBef>
              <a:buFont typeface="Arial" panose="020B0604020202020204" pitchFamily="34" charset="0"/>
              <a:buChar char="•"/>
              <a:defRPr sz="1800" kern="1200">
                <a:solidFill>
                  <a:srgbClr val="565656"/>
                </a:solidFill>
                <a:latin typeface="Verdana" panose="020B0604030504040204" pitchFamily="34" charset="0"/>
                <a:ea typeface="Verdana" panose="020B0604030504040204" pitchFamily="34" charset="0"/>
                <a:cs typeface="Verdana" panose="020B0604030504040204" pitchFamily="34" charset="0"/>
              </a:defRPr>
            </a:lvl3pPr>
            <a:lvl4pPr marL="379730" indent="-54248" algn="l" defTabSz="216989" rtl="0" eaLnBrk="1" latinLnBrk="0" hangingPunct="1">
              <a:lnSpc>
                <a:spcPct val="90000"/>
              </a:lnSpc>
              <a:spcBef>
                <a:spcPts val="119"/>
              </a:spcBef>
              <a:buFont typeface="Arial" panose="020B0604020202020204" pitchFamily="34" charset="0"/>
              <a:buChar char="•"/>
              <a:defRPr sz="1600" kern="1200">
                <a:solidFill>
                  <a:srgbClr val="565656"/>
                </a:solidFill>
                <a:latin typeface="Verdana" panose="020B0604030504040204" pitchFamily="34" charset="0"/>
                <a:ea typeface="Verdana" panose="020B0604030504040204" pitchFamily="34" charset="0"/>
                <a:cs typeface="Verdana" panose="020B0604030504040204" pitchFamily="34" charset="0"/>
              </a:defRPr>
            </a:lvl4pPr>
            <a:lvl5pPr marL="488225" indent="-54248" algn="l" defTabSz="216989" rtl="0" eaLnBrk="1" latinLnBrk="0" hangingPunct="1">
              <a:lnSpc>
                <a:spcPct val="90000"/>
              </a:lnSpc>
              <a:spcBef>
                <a:spcPts val="119"/>
              </a:spcBef>
              <a:buFont typeface="Arial" panose="020B0604020202020204" pitchFamily="34" charset="0"/>
              <a:buChar char="•"/>
              <a:defRPr sz="1600" kern="1200">
                <a:solidFill>
                  <a:srgbClr val="565656"/>
                </a:solidFill>
                <a:latin typeface="Verdana" panose="020B0604030504040204" pitchFamily="34" charset="0"/>
                <a:ea typeface="Verdana" panose="020B0604030504040204" pitchFamily="34" charset="0"/>
                <a:cs typeface="Verdana" panose="020B0604030504040204" pitchFamily="34" charset="0"/>
              </a:defRPr>
            </a:lvl5pPr>
            <a:lvl6pPr marL="596720" indent="-54248" algn="l" defTabSz="216989" rtl="0" eaLnBrk="1" latinLnBrk="0" hangingPunct="1">
              <a:lnSpc>
                <a:spcPct val="90000"/>
              </a:lnSpc>
              <a:spcBef>
                <a:spcPts val="119"/>
              </a:spcBef>
              <a:buFont typeface="Arial" panose="020B0604020202020204" pitchFamily="34" charset="0"/>
              <a:buChar char="•"/>
              <a:defRPr sz="428" kern="1200">
                <a:solidFill>
                  <a:schemeClr val="tx1"/>
                </a:solidFill>
                <a:latin typeface="+mn-lt"/>
                <a:ea typeface="+mn-ea"/>
                <a:cs typeface="+mn-cs"/>
              </a:defRPr>
            </a:lvl6pPr>
            <a:lvl7pPr marL="705214" indent="-54248" algn="l" defTabSz="216989" rtl="0" eaLnBrk="1" latinLnBrk="0" hangingPunct="1">
              <a:lnSpc>
                <a:spcPct val="90000"/>
              </a:lnSpc>
              <a:spcBef>
                <a:spcPts val="119"/>
              </a:spcBef>
              <a:buFont typeface="Arial" panose="020B0604020202020204" pitchFamily="34" charset="0"/>
              <a:buChar char="•"/>
              <a:defRPr sz="428" kern="1200">
                <a:solidFill>
                  <a:schemeClr val="tx1"/>
                </a:solidFill>
                <a:latin typeface="+mn-lt"/>
                <a:ea typeface="+mn-ea"/>
                <a:cs typeface="+mn-cs"/>
              </a:defRPr>
            </a:lvl7pPr>
            <a:lvl8pPr marL="813708" indent="-54248" algn="l" defTabSz="216989" rtl="0" eaLnBrk="1" latinLnBrk="0" hangingPunct="1">
              <a:lnSpc>
                <a:spcPct val="90000"/>
              </a:lnSpc>
              <a:spcBef>
                <a:spcPts val="119"/>
              </a:spcBef>
              <a:buFont typeface="Arial" panose="020B0604020202020204" pitchFamily="34" charset="0"/>
              <a:buChar char="•"/>
              <a:defRPr sz="428" kern="1200">
                <a:solidFill>
                  <a:schemeClr val="tx1"/>
                </a:solidFill>
                <a:latin typeface="+mn-lt"/>
                <a:ea typeface="+mn-ea"/>
                <a:cs typeface="+mn-cs"/>
              </a:defRPr>
            </a:lvl8pPr>
            <a:lvl9pPr marL="922202" indent="-54248" algn="l" defTabSz="216989" rtl="0" eaLnBrk="1" latinLnBrk="0" hangingPunct="1">
              <a:lnSpc>
                <a:spcPct val="90000"/>
              </a:lnSpc>
              <a:spcBef>
                <a:spcPts val="119"/>
              </a:spcBef>
              <a:buFont typeface="Arial" panose="020B0604020202020204" pitchFamily="34" charset="0"/>
              <a:buChar char="•"/>
              <a:defRPr sz="428" kern="1200">
                <a:solidFill>
                  <a:schemeClr val="tx1"/>
                </a:solidFill>
                <a:latin typeface="+mn-lt"/>
                <a:ea typeface="+mn-ea"/>
                <a:cs typeface="+mn-cs"/>
              </a:defRPr>
            </a:lvl9pPr>
          </a:lstStyle>
          <a:p>
            <a:pPr marL="0" indent="0">
              <a:buFont typeface="Arial" panose="020B0604020202020204" pitchFamily="34" charset="0"/>
              <a:buNone/>
            </a:pPr>
            <a:r>
              <a:rPr lang="lv-LV" sz="2000" dirty="0"/>
              <a:t>Daugavas ielas pārbūve</a:t>
            </a:r>
            <a:endParaRPr lang="lv-LV" dirty="0"/>
          </a:p>
          <a:p>
            <a:pPr marL="0" indent="0">
              <a:buFont typeface="Arial" panose="020B0604020202020204" pitchFamily="34" charset="0"/>
              <a:buNone/>
            </a:pPr>
            <a:endParaRPr lang="lv-LV" dirty="0"/>
          </a:p>
          <a:p>
            <a:pPr marL="0" indent="0">
              <a:buFont typeface="Arial" panose="020B0604020202020204" pitchFamily="34" charset="0"/>
              <a:buNone/>
            </a:pPr>
            <a:endParaRPr lang="lv-LV" dirty="0"/>
          </a:p>
        </p:txBody>
      </p:sp>
      <p:pic>
        <p:nvPicPr>
          <p:cNvPr id="6" name="Attēls 5">
            <a:extLst>
              <a:ext uri="{FF2B5EF4-FFF2-40B4-BE49-F238E27FC236}">
                <a16:creationId xmlns:a16="http://schemas.microsoft.com/office/drawing/2014/main" id="{D1F7DBD5-8490-476D-9576-1539A37072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13351"/>
            <a:ext cx="6410325" cy="3655887"/>
          </a:xfrm>
          <a:prstGeom prst="rect">
            <a:avLst/>
          </a:prstGeom>
        </p:spPr>
      </p:pic>
      <p:pic>
        <p:nvPicPr>
          <p:cNvPr id="8" name="Attēls 7">
            <a:extLst>
              <a:ext uri="{FF2B5EF4-FFF2-40B4-BE49-F238E27FC236}">
                <a16:creationId xmlns:a16="http://schemas.microsoft.com/office/drawing/2014/main" id="{4D1B2264-CF4F-4C2F-AE7A-D2D47C4C4208}"/>
              </a:ext>
            </a:extLst>
          </p:cNvPr>
          <p:cNvPicPr>
            <a:picLocks noChangeAspect="1"/>
          </p:cNvPicPr>
          <p:nvPr/>
        </p:nvPicPr>
        <p:blipFill rotWithShape="1">
          <a:blip r:embed="rId5">
            <a:extLst>
              <a:ext uri="{28A0092B-C50C-407E-A947-70E740481C1C}">
                <a14:useLocalDpi xmlns:a14="http://schemas.microsoft.com/office/drawing/2010/main" val="0"/>
              </a:ext>
            </a:extLst>
          </a:blip>
          <a:srcRect t="10271" b="10856"/>
          <a:stretch/>
        </p:blipFill>
        <p:spPr>
          <a:xfrm>
            <a:off x="5218793" y="2414587"/>
            <a:ext cx="3925207" cy="1743075"/>
          </a:xfrm>
          <a:prstGeom prst="rect">
            <a:avLst/>
          </a:prstGeom>
        </p:spPr>
      </p:pic>
    </p:spTree>
    <p:extLst>
      <p:ext uri="{BB962C8B-B14F-4D97-AF65-F5344CB8AC3E}">
        <p14:creationId xmlns:p14="http://schemas.microsoft.com/office/powerpoint/2010/main" val="2323993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89"/>
            <a:ext cx="9144000" cy="6847022"/>
          </a:xfrm>
          <a:prstGeom prst="rect">
            <a:avLst/>
          </a:prstGeom>
        </p:spPr>
      </p:pic>
      <p:sp>
        <p:nvSpPr>
          <p:cNvPr id="2" name="Title 1"/>
          <p:cNvSpPr>
            <a:spLocks noGrp="1"/>
          </p:cNvSpPr>
          <p:nvPr>
            <p:ph type="title"/>
          </p:nvPr>
        </p:nvSpPr>
        <p:spPr>
          <a:xfrm>
            <a:off x="238182" y="133366"/>
            <a:ext cx="8541834" cy="792550"/>
          </a:xfrm>
        </p:spPr>
        <p:txBody>
          <a:bodyPr>
            <a:normAutofit/>
          </a:bodyPr>
          <a:lstStyle/>
          <a:p>
            <a:pPr algn="ctr"/>
            <a:r>
              <a:rPr lang="lv-LV" sz="2800" dirty="0">
                <a:solidFill>
                  <a:schemeClr val="accent1"/>
                </a:solidFill>
              </a:rPr>
              <a:t>Uzņēmējdarbību veicinošs projekts</a:t>
            </a:r>
          </a:p>
        </p:txBody>
      </p:sp>
      <p:sp>
        <p:nvSpPr>
          <p:cNvPr id="3" name="Content Placeholder 2"/>
          <p:cNvSpPr>
            <a:spLocks noGrp="1"/>
          </p:cNvSpPr>
          <p:nvPr>
            <p:ph idx="1"/>
          </p:nvPr>
        </p:nvSpPr>
        <p:spPr>
          <a:xfrm>
            <a:off x="301841" y="1181164"/>
            <a:ext cx="5209469" cy="4782332"/>
          </a:xfrm>
        </p:spPr>
        <p:txBody>
          <a:bodyPr/>
          <a:lstStyle/>
          <a:p>
            <a:endParaRPr lang="lv-LV" dirty="0">
              <a:solidFill>
                <a:srgbClr val="565656"/>
              </a:solidFill>
            </a:endParaRPr>
          </a:p>
        </p:txBody>
      </p:sp>
      <p:sp>
        <p:nvSpPr>
          <p:cNvPr id="7" name="Content Placeholder 2"/>
          <p:cNvSpPr txBox="1">
            <a:spLocks/>
          </p:cNvSpPr>
          <p:nvPr/>
        </p:nvSpPr>
        <p:spPr bwMode="auto">
          <a:xfrm>
            <a:off x="5936030" y="1166733"/>
            <a:ext cx="2843986" cy="20577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lv-LV" sz="2000" dirty="0">
                <a:solidFill>
                  <a:srgbClr val="565656"/>
                </a:solidFill>
              </a:rPr>
              <a:t>“</a:t>
            </a:r>
            <a:r>
              <a:rPr lang="lv-LV" sz="2000" b="1" dirty="0">
                <a:solidFill>
                  <a:srgbClr val="565656"/>
                </a:solidFill>
              </a:rPr>
              <a:t>Uzņēmējdarbības attīstībai nepieciešamās infrastruktūras attīstība Mārupes novadā</a:t>
            </a:r>
            <a:r>
              <a:rPr lang="lv-LV" sz="2000" dirty="0">
                <a:solidFill>
                  <a:srgbClr val="565656"/>
                </a:solidFill>
              </a:rPr>
              <a:t>” </a:t>
            </a:r>
          </a:p>
          <a:p>
            <a:pPr marL="0" indent="0">
              <a:buNone/>
            </a:pPr>
            <a:endParaRPr lang="lv-LV" sz="1400" dirty="0">
              <a:solidFill>
                <a:srgbClr val="565656"/>
              </a:solidFill>
            </a:endParaRPr>
          </a:p>
          <a:p>
            <a:pPr marL="0" indent="0">
              <a:buNone/>
            </a:pPr>
            <a:r>
              <a:rPr lang="lv-LV" sz="1400" dirty="0" err="1">
                <a:solidFill>
                  <a:srgbClr val="565656"/>
                </a:solidFill>
              </a:rPr>
              <a:t>Dzirnieku</a:t>
            </a:r>
            <a:r>
              <a:rPr lang="lv-LV" sz="1400" dirty="0">
                <a:solidFill>
                  <a:srgbClr val="565656"/>
                </a:solidFill>
              </a:rPr>
              <a:t> ielas, ceļa C-16, C-13 un ceļa C-15 posma pārbūve</a:t>
            </a:r>
          </a:p>
          <a:p>
            <a:pPr marL="0" indent="0">
              <a:buNone/>
            </a:pPr>
            <a:r>
              <a:rPr lang="lv-LV" sz="1400" dirty="0">
                <a:solidFill>
                  <a:srgbClr val="565656"/>
                </a:solidFill>
              </a:rPr>
              <a:t>Kopējās izmaksas </a:t>
            </a:r>
            <a:r>
              <a:rPr lang="lv-LV" sz="1400" b="1" dirty="0">
                <a:solidFill>
                  <a:srgbClr val="565656"/>
                </a:solidFill>
              </a:rPr>
              <a:t>2,55 milj. EUR</a:t>
            </a:r>
          </a:p>
          <a:p>
            <a:pPr marL="0" indent="0">
              <a:buNone/>
            </a:pPr>
            <a:r>
              <a:rPr lang="lv-LV" sz="1400" dirty="0">
                <a:solidFill>
                  <a:srgbClr val="565656"/>
                </a:solidFill>
              </a:rPr>
              <a:t>ERAF </a:t>
            </a:r>
            <a:r>
              <a:rPr lang="lv-LV" sz="1400" b="1" dirty="0">
                <a:solidFill>
                  <a:srgbClr val="565656"/>
                </a:solidFill>
              </a:rPr>
              <a:t>1,5 milj. EUR</a:t>
            </a:r>
          </a:p>
          <a:p>
            <a:pPr marL="0" indent="0">
              <a:buNone/>
            </a:pPr>
            <a:endParaRPr lang="lv-LV" sz="1400" b="1" dirty="0">
              <a:solidFill>
                <a:srgbClr val="565656"/>
              </a:solidFill>
            </a:endParaRPr>
          </a:p>
          <a:p>
            <a:pPr marL="0" indent="0">
              <a:buNone/>
            </a:pPr>
            <a:r>
              <a:rPr lang="lv-LV" sz="1400" b="1" dirty="0">
                <a:solidFill>
                  <a:srgbClr val="565656"/>
                </a:solidFill>
              </a:rPr>
              <a:t>17 komersanti,</a:t>
            </a:r>
          </a:p>
          <a:p>
            <a:pPr marL="0" indent="0">
              <a:buNone/>
            </a:pPr>
            <a:r>
              <a:rPr lang="lv-LV" sz="1400" b="1" dirty="0">
                <a:solidFill>
                  <a:srgbClr val="565656"/>
                </a:solidFill>
              </a:rPr>
              <a:t>81 jauna darba vieta</a:t>
            </a:r>
          </a:p>
          <a:p>
            <a:pPr marL="0" indent="0">
              <a:buNone/>
            </a:pPr>
            <a:endParaRPr lang="lv-LV" dirty="0">
              <a:solidFill>
                <a:srgbClr val="565656"/>
              </a:solidFill>
            </a:endParaRPr>
          </a:p>
        </p:txBody>
      </p:sp>
      <p:pic>
        <p:nvPicPr>
          <p:cNvPr id="8" name="Picture 7" descr="C:\Users\LaumaErdmane\Desktop\DARBAM\Zanei\lidosta.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1842" y="1181164"/>
            <a:ext cx="5209468" cy="5037580"/>
          </a:xfrm>
          <a:prstGeom prst="rect">
            <a:avLst/>
          </a:prstGeom>
          <a:noFill/>
          <a:ln>
            <a:noFill/>
          </a:ln>
        </p:spPr>
      </p:pic>
    </p:spTree>
    <p:extLst>
      <p:ext uri="{BB962C8B-B14F-4D97-AF65-F5344CB8AC3E}">
        <p14:creationId xmlns:p14="http://schemas.microsoft.com/office/powerpoint/2010/main" val="988989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a:extLst>
              <a:ext uri="{FF2B5EF4-FFF2-40B4-BE49-F238E27FC236}">
                <a16:creationId xmlns:a16="http://schemas.microsoft.com/office/drawing/2014/main" id="{93B119B0-5676-4853-90C7-F2C0FB788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274" y="346672"/>
            <a:ext cx="6884049" cy="6511328"/>
          </a:xfrm>
          <a:prstGeom prst="rect">
            <a:avLst/>
          </a:prstGeom>
        </p:spPr>
      </p:pic>
    </p:spTree>
    <p:extLst>
      <p:ext uri="{BB962C8B-B14F-4D97-AF65-F5344CB8AC3E}">
        <p14:creationId xmlns:p14="http://schemas.microsoft.com/office/powerpoint/2010/main" val="35110724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783" y="1600202"/>
            <a:ext cx="8345009" cy="1157747"/>
          </a:xfrm>
        </p:spPr>
        <p:txBody>
          <a:bodyPr/>
          <a:lstStyle/>
          <a:p>
            <a:pPr marL="0" indent="0">
              <a:buNone/>
            </a:pPr>
            <a:r>
              <a:rPr lang="lv-LV" dirty="0">
                <a:solidFill>
                  <a:srgbClr val="565656"/>
                </a:solidFill>
              </a:rPr>
              <a:t>Padomēs darbojas uzņēmēji, iedzīvotāji un pašvaldības deputāti un speciālisti</a:t>
            </a:r>
          </a:p>
          <a:p>
            <a:pPr marL="0" indent="0">
              <a:buNone/>
            </a:pPr>
            <a:endParaRPr lang="lv-LV" dirty="0"/>
          </a:p>
          <a:p>
            <a:pPr marL="0" indent="0">
              <a:buNone/>
            </a:pPr>
            <a:endParaRPr lang="lv-LV" dirty="0">
              <a:solidFill>
                <a:srgbClr val="565656"/>
              </a:solidFill>
            </a:endParaRPr>
          </a:p>
        </p:txBody>
      </p:sp>
      <p:sp>
        <p:nvSpPr>
          <p:cNvPr id="5" name="Title 4"/>
          <p:cNvSpPr>
            <a:spLocks noGrp="1"/>
          </p:cNvSpPr>
          <p:nvPr>
            <p:ph type="title"/>
          </p:nvPr>
        </p:nvSpPr>
        <p:spPr>
          <a:xfrm>
            <a:off x="435006" y="274638"/>
            <a:ext cx="8313458" cy="1143000"/>
          </a:xfrm>
        </p:spPr>
        <p:txBody>
          <a:bodyPr>
            <a:normAutofit/>
          </a:bodyPr>
          <a:lstStyle/>
          <a:p>
            <a:pPr algn="ctr"/>
            <a:r>
              <a:rPr lang="lv-LV" sz="2800" dirty="0">
                <a:solidFill>
                  <a:schemeClr val="accent1"/>
                </a:solidFill>
              </a:rPr>
              <a:t>Sabiedrības līdzdalība</a:t>
            </a:r>
          </a:p>
        </p:txBody>
      </p:sp>
      <p:graphicFrame>
        <p:nvGraphicFramePr>
          <p:cNvPr id="2" name="Diagram 1"/>
          <p:cNvGraphicFramePr/>
          <p:nvPr>
            <p:extLst>
              <p:ext uri="{D42A27DB-BD31-4B8C-83A1-F6EECF244321}">
                <p14:modId xmlns:p14="http://schemas.microsoft.com/office/powerpoint/2010/main" val="1709495599"/>
              </p:ext>
            </p:extLst>
          </p:nvPr>
        </p:nvGraphicFramePr>
        <p:xfrm>
          <a:off x="523783" y="2757949"/>
          <a:ext cx="8224682" cy="2701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6883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ttēls 8">
            <a:extLst>
              <a:ext uri="{FF2B5EF4-FFF2-40B4-BE49-F238E27FC236}">
                <a16:creationId xmlns:a16="http://schemas.microsoft.com/office/drawing/2014/main" id="{9220862B-DD26-4308-A498-BF813E345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p:cNvSpPr txBox="1"/>
          <p:nvPr/>
        </p:nvSpPr>
        <p:spPr>
          <a:xfrm>
            <a:off x="288324" y="2032457"/>
            <a:ext cx="2636108" cy="2554545"/>
          </a:xfrm>
          <a:prstGeom prst="rect">
            <a:avLst/>
          </a:prstGeom>
          <a:noFill/>
        </p:spPr>
        <p:txBody>
          <a:bodyPr wrap="square" rtlCol="0">
            <a:spAutoFit/>
          </a:bodyPr>
          <a:lstStyle/>
          <a:p>
            <a:r>
              <a:rPr lang="lv-LV" sz="1600" b="1" dirty="0">
                <a:ea typeface="GungsuhChe" panose="02030609000101010101" pitchFamily="49" charset="-127"/>
              </a:rPr>
              <a:t>BMX trase</a:t>
            </a:r>
          </a:p>
          <a:p>
            <a:endParaRPr lang="lv-LV" sz="1600" b="1" dirty="0">
              <a:ea typeface="GungsuhChe" panose="02030609000101010101" pitchFamily="49" charset="-127"/>
            </a:endParaRPr>
          </a:p>
          <a:p>
            <a:r>
              <a:rPr lang="lv-LV" sz="1600" b="1" dirty="0">
                <a:ea typeface="GungsuhChe" panose="02030609000101010101" pitchFamily="49" charset="-127"/>
              </a:rPr>
              <a:t>3 tenisa korti</a:t>
            </a:r>
          </a:p>
          <a:p>
            <a:endParaRPr lang="lv-LV" sz="1600" b="1" dirty="0">
              <a:ea typeface="GungsuhChe" panose="02030609000101010101" pitchFamily="49" charset="-127"/>
            </a:endParaRPr>
          </a:p>
          <a:p>
            <a:r>
              <a:rPr lang="lv-LV" sz="1600" b="1" dirty="0">
                <a:ea typeface="GungsuhChe" panose="02030609000101010101" pitchFamily="49" charset="-127"/>
              </a:rPr>
              <a:t>Mārupes Ledus halle</a:t>
            </a:r>
          </a:p>
          <a:p>
            <a:endParaRPr lang="lv-LV" sz="1600" b="1" dirty="0">
              <a:ea typeface="GungsuhChe" panose="02030609000101010101" pitchFamily="49" charset="-127"/>
            </a:endParaRPr>
          </a:p>
          <a:p>
            <a:r>
              <a:rPr lang="lv-LV" sz="1600" b="1" dirty="0">
                <a:ea typeface="GungsuhChe" panose="02030609000101010101" pitchFamily="49" charset="-127"/>
              </a:rPr>
              <a:t>2 stadioni</a:t>
            </a:r>
          </a:p>
          <a:p>
            <a:endParaRPr lang="lv-LV" sz="1600" b="1" dirty="0">
              <a:ea typeface="GungsuhChe" panose="02030609000101010101" pitchFamily="49" charset="-127"/>
            </a:endParaRPr>
          </a:p>
          <a:p>
            <a:r>
              <a:rPr lang="lv-LV" sz="1600" b="1" dirty="0">
                <a:ea typeface="GungsuhChe" panose="02030609000101010101" pitchFamily="49" charset="-127"/>
              </a:rPr>
              <a:t>Sporta laukums</a:t>
            </a:r>
          </a:p>
          <a:p>
            <a:endParaRPr lang="lv-LV" sz="1600" b="1" dirty="0">
              <a:latin typeface="GungsuhChe" panose="02030609000101010101" pitchFamily="49" charset="-127"/>
              <a:ea typeface="GungsuhChe" panose="02030609000101010101" pitchFamily="49" charset="-127"/>
            </a:endParaRPr>
          </a:p>
        </p:txBody>
      </p:sp>
      <p:grpSp>
        <p:nvGrpSpPr>
          <p:cNvPr id="49" name="Group 48"/>
          <p:cNvGrpSpPr/>
          <p:nvPr/>
        </p:nvGrpSpPr>
        <p:grpSpPr>
          <a:xfrm>
            <a:off x="176904" y="1326293"/>
            <a:ext cx="5704912" cy="1021491"/>
            <a:chOff x="-82378" y="1326293"/>
            <a:chExt cx="5964194" cy="1021491"/>
          </a:xfrm>
        </p:grpSpPr>
        <p:cxnSp>
          <p:nvCxnSpPr>
            <p:cNvPr id="15" name="Straight Connector 14"/>
            <p:cNvCxnSpPr/>
            <p:nvPr/>
          </p:nvCxnSpPr>
          <p:spPr>
            <a:xfrm flipV="1">
              <a:off x="2619632" y="1326293"/>
              <a:ext cx="3262184" cy="1021491"/>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82378" y="2347784"/>
              <a:ext cx="2702010"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50" name="Group 49"/>
          <p:cNvGrpSpPr/>
          <p:nvPr/>
        </p:nvGrpSpPr>
        <p:grpSpPr>
          <a:xfrm>
            <a:off x="176904" y="2463114"/>
            <a:ext cx="5202403" cy="419381"/>
            <a:chOff x="-428368" y="2554892"/>
            <a:chExt cx="5573028" cy="524361"/>
          </a:xfrm>
        </p:grpSpPr>
        <p:cxnSp>
          <p:nvCxnSpPr>
            <p:cNvPr id="21" name="Straight Connector 20"/>
            <p:cNvCxnSpPr/>
            <p:nvPr/>
          </p:nvCxnSpPr>
          <p:spPr>
            <a:xfrm flipV="1">
              <a:off x="2487827" y="2554892"/>
              <a:ext cx="2656833" cy="499057"/>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p:cNvCxnSpPr/>
            <p:nvPr/>
          </p:nvCxnSpPr>
          <p:spPr>
            <a:xfrm flipV="1">
              <a:off x="-428368" y="3059896"/>
              <a:ext cx="2916195" cy="19357"/>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51" name="Group 50"/>
          <p:cNvGrpSpPr/>
          <p:nvPr/>
        </p:nvGrpSpPr>
        <p:grpSpPr>
          <a:xfrm>
            <a:off x="176904" y="3361451"/>
            <a:ext cx="5021172" cy="1894289"/>
            <a:chOff x="-82378" y="3665841"/>
            <a:chExt cx="4062794" cy="1604624"/>
          </a:xfrm>
        </p:grpSpPr>
        <p:cxnSp>
          <p:nvCxnSpPr>
            <p:cNvPr id="27" name="Straight Connector 26"/>
            <p:cNvCxnSpPr/>
            <p:nvPr/>
          </p:nvCxnSpPr>
          <p:spPr>
            <a:xfrm>
              <a:off x="-82378" y="3665841"/>
              <a:ext cx="2526395" cy="19779"/>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p:cNvCxnSpPr/>
            <p:nvPr/>
          </p:nvCxnSpPr>
          <p:spPr>
            <a:xfrm>
              <a:off x="2444017" y="3665841"/>
              <a:ext cx="1536399" cy="1604624"/>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cxnSp>
        <p:nvCxnSpPr>
          <p:cNvPr id="39" name="Straight Connector 38"/>
          <p:cNvCxnSpPr>
            <a:cxnSpLocks/>
          </p:cNvCxnSpPr>
          <p:nvPr/>
        </p:nvCxnSpPr>
        <p:spPr>
          <a:xfrm>
            <a:off x="176904" y="4381500"/>
            <a:ext cx="7669427" cy="104194"/>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52" name="Group 51"/>
          <p:cNvGrpSpPr/>
          <p:nvPr/>
        </p:nvGrpSpPr>
        <p:grpSpPr>
          <a:xfrm>
            <a:off x="176904" y="3863756"/>
            <a:ext cx="3574401" cy="856525"/>
            <a:chOff x="-140043" y="4304176"/>
            <a:chExt cx="3940775" cy="856525"/>
          </a:xfrm>
        </p:grpSpPr>
        <p:cxnSp>
          <p:nvCxnSpPr>
            <p:cNvPr id="35" name="Straight Connector 34"/>
            <p:cNvCxnSpPr/>
            <p:nvPr/>
          </p:nvCxnSpPr>
          <p:spPr>
            <a:xfrm>
              <a:off x="-140043" y="4306285"/>
              <a:ext cx="3006810" cy="13222"/>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p:cNvCxnSpPr/>
            <p:nvPr/>
          </p:nvCxnSpPr>
          <p:spPr>
            <a:xfrm>
              <a:off x="2866767" y="4304176"/>
              <a:ext cx="933965" cy="856525"/>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4" name="Rectangle 3"/>
          <p:cNvSpPr/>
          <p:nvPr/>
        </p:nvSpPr>
        <p:spPr>
          <a:xfrm>
            <a:off x="288324" y="568466"/>
            <a:ext cx="4314001" cy="584775"/>
          </a:xfrm>
          <a:prstGeom prst="rect">
            <a:avLst/>
          </a:prstGeom>
        </p:spPr>
        <p:txBody>
          <a:bodyPr wrap="none">
            <a:spAutoFit/>
          </a:bodyPr>
          <a:lstStyle/>
          <a:p>
            <a:r>
              <a:rPr lang="lv-LV" sz="3200" b="1" dirty="0">
                <a:solidFill>
                  <a:schemeClr val="accent1"/>
                </a:solidFill>
              </a:rPr>
              <a:t>Mēs esam aktīvi…</a:t>
            </a:r>
            <a:endParaRPr lang="lv-LV" sz="3200" b="1" dirty="0"/>
          </a:p>
        </p:txBody>
      </p:sp>
    </p:spTree>
    <p:extLst>
      <p:ext uri="{BB962C8B-B14F-4D97-AF65-F5344CB8AC3E}">
        <p14:creationId xmlns:p14="http://schemas.microsoft.com/office/powerpoint/2010/main" val="6102570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ttēls 4">
            <a:extLst>
              <a:ext uri="{FF2B5EF4-FFF2-40B4-BE49-F238E27FC236}">
                <a16:creationId xmlns:a16="http://schemas.microsoft.com/office/drawing/2014/main" id="{C4286365-05B2-40FE-ABF1-DBCBF3334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85350" y="445100"/>
            <a:ext cx="5529078" cy="646331"/>
          </a:xfrm>
          <a:prstGeom prst="rect">
            <a:avLst/>
          </a:prstGeom>
        </p:spPr>
        <p:txBody>
          <a:bodyPr wrap="none">
            <a:spAutoFit/>
          </a:bodyPr>
          <a:lstStyle/>
          <a:p>
            <a:r>
              <a:rPr lang="lv-LV" sz="3600" b="1" dirty="0">
                <a:solidFill>
                  <a:schemeClr val="accent1"/>
                </a:solidFill>
                <a:ea typeface="GungsuhChe" panose="02030609000101010101" pitchFamily="49" charset="-127"/>
              </a:rPr>
              <a:t>Kultūras pasākumi...</a:t>
            </a:r>
            <a:endParaRPr lang="lv-LV" sz="3600" b="1" dirty="0">
              <a:solidFill>
                <a:schemeClr val="accent1"/>
              </a:solidFill>
            </a:endParaRPr>
          </a:p>
        </p:txBody>
      </p:sp>
      <p:grpSp>
        <p:nvGrpSpPr>
          <p:cNvPr id="49" name="Group 48"/>
          <p:cNvGrpSpPr/>
          <p:nvPr/>
        </p:nvGrpSpPr>
        <p:grpSpPr>
          <a:xfrm>
            <a:off x="172992" y="1161371"/>
            <a:ext cx="5791201" cy="1021491"/>
            <a:chOff x="-82378" y="1326293"/>
            <a:chExt cx="5964194" cy="1021491"/>
          </a:xfrm>
        </p:grpSpPr>
        <p:cxnSp>
          <p:nvCxnSpPr>
            <p:cNvPr id="15" name="Straight Connector 14"/>
            <p:cNvCxnSpPr/>
            <p:nvPr/>
          </p:nvCxnSpPr>
          <p:spPr>
            <a:xfrm flipV="1">
              <a:off x="2619632" y="1326293"/>
              <a:ext cx="3262184" cy="1021491"/>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82378" y="2347784"/>
              <a:ext cx="2702010"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0" name="TextBox 9"/>
          <p:cNvSpPr txBox="1"/>
          <p:nvPr/>
        </p:nvSpPr>
        <p:spPr>
          <a:xfrm>
            <a:off x="172993" y="1746449"/>
            <a:ext cx="3167564" cy="2554545"/>
          </a:xfrm>
          <a:prstGeom prst="rect">
            <a:avLst/>
          </a:prstGeom>
          <a:noFill/>
        </p:spPr>
        <p:txBody>
          <a:bodyPr wrap="square" rtlCol="0">
            <a:spAutoFit/>
          </a:bodyPr>
          <a:lstStyle/>
          <a:p>
            <a:r>
              <a:rPr lang="lv-LV" sz="1600" b="1" dirty="0">
                <a:ea typeface="GungsuhChe" panose="02030609000101010101" pitchFamily="49" charset="-127"/>
              </a:rPr>
              <a:t>Brīvdabas kino vakari</a:t>
            </a:r>
          </a:p>
          <a:p>
            <a:endParaRPr lang="lv-LV" sz="1600" b="1" dirty="0">
              <a:ea typeface="GungsuhChe" panose="02030609000101010101" pitchFamily="49" charset="-127"/>
            </a:endParaRPr>
          </a:p>
          <a:p>
            <a:r>
              <a:rPr lang="lv-LV" sz="1600" b="1" dirty="0">
                <a:ea typeface="GungsuhChe" panose="02030609000101010101" pitchFamily="49" charset="-127"/>
              </a:rPr>
              <a:t>Brīvdabas koncerti, balles</a:t>
            </a:r>
          </a:p>
          <a:p>
            <a:endParaRPr lang="lv-LV" sz="1600" b="1" dirty="0">
              <a:ea typeface="GungsuhChe" panose="02030609000101010101" pitchFamily="49" charset="-127"/>
            </a:endParaRPr>
          </a:p>
          <a:p>
            <a:r>
              <a:rPr lang="lv-LV" sz="1600" b="1" dirty="0">
                <a:ea typeface="GungsuhChe" panose="02030609000101010101" pitchFamily="49" charset="-127"/>
              </a:rPr>
              <a:t>Ikgadējie svētki</a:t>
            </a:r>
          </a:p>
          <a:p>
            <a:endParaRPr lang="lv-LV" sz="1600" b="1" dirty="0">
              <a:ea typeface="GungsuhChe" panose="02030609000101010101" pitchFamily="49" charset="-127"/>
            </a:endParaRPr>
          </a:p>
          <a:p>
            <a:endParaRPr lang="lv-LV" sz="1600" b="1" dirty="0">
              <a:ea typeface="GungsuhChe" panose="02030609000101010101" pitchFamily="49" charset="-127"/>
            </a:endParaRPr>
          </a:p>
          <a:p>
            <a:r>
              <a:rPr lang="lv-LV" sz="1600" b="1" dirty="0">
                <a:ea typeface="GungsuhChe" panose="02030609000101010101" pitchFamily="49" charset="-127"/>
              </a:rPr>
              <a:t>Tematiskie pasākumi</a:t>
            </a:r>
          </a:p>
          <a:p>
            <a:endParaRPr lang="lv-LV" sz="1600" b="1" dirty="0">
              <a:ea typeface="GungsuhChe" panose="02030609000101010101" pitchFamily="49" charset="-127"/>
            </a:endParaRPr>
          </a:p>
          <a:p>
            <a:r>
              <a:rPr lang="lv-LV" sz="1600" b="1" dirty="0">
                <a:ea typeface="GungsuhChe" panose="02030609000101010101" pitchFamily="49" charset="-127"/>
              </a:rPr>
              <a:t>Koncerti</a:t>
            </a:r>
          </a:p>
        </p:txBody>
      </p:sp>
      <p:cxnSp>
        <p:nvCxnSpPr>
          <p:cNvPr id="21" name="Straight Connector 20"/>
          <p:cNvCxnSpPr>
            <a:cxnSpLocks/>
          </p:cNvCxnSpPr>
          <p:nvPr/>
        </p:nvCxnSpPr>
        <p:spPr>
          <a:xfrm>
            <a:off x="2912422" y="2611530"/>
            <a:ext cx="1831028" cy="268856"/>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p:cNvCxnSpPr>
            <a:cxnSpLocks/>
          </p:cNvCxnSpPr>
          <p:nvPr/>
        </p:nvCxnSpPr>
        <p:spPr>
          <a:xfrm flipV="1">
            <a:off x="185350" y="2616284"/>
            <a:ext cx="2727072" cy="15482"/>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51" name="Group 50"/>
          <p:cNvGrpSpPr/>
          <p:nvPr/>
        </p:nvGrpSpPr>
        <p:grpSpPr>
          <a:xfrm>
            <a:off x="185350" y="3107628"/>
            <a:ext cx="5025084" cy="1894289"/>
            <a:chOff x="-82378" y="3665841"/>
            <a:chExt cx="4062794" cy="1604624"/>
          </a:xfrm>
        </p:grpSpPr>
        <p:cxnSp>
          <p:nvCxnSpPr>
            <p:cNvPr id="27" name="Straight Connector 26"/>
            <p:cNvCxnSpPr/>
            <p:nvPr/>
          </p:nvCxnSpPr>
          <p:spPr>
            <a:xfrm>
              <a:off x="-82378" y="3665841"/>
              <a:ext cx="2526395" cy="19779"/>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p:cNvCxnSpPr/>
            <p:nvPr/>
          </p:nvCxnSpPr>
          <p:spPr>
            <a:xfrm>
              <a:off x="2444017" y="3665841"/>
              <a:ext cx="1536399" cy="1604624"/>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52" name="Group 51"/>
          <p:cNvGrpSpPr/>
          <p:nvPr/>
        </p:nvGrpSpPr>
        <p:grpSpPr>
          <a:xfrm>
            <a:off x="185350" y="3863756"/>
            <a:ext cx="3565955" cy="856525"/>
            <a:chOff x="-140043" y="4304176"/>
            <a:chExt cx="3940775" cy="856525"/>
          </a:xfrm>
        </p:grpSpPr>
        <p:cxnSp>
          <p:nvCxnSpPr>
            <p:cNvPr id="35" name="Straight Connector 34"/>
            <p:cNvCxnSpPr/>
            <p:nvPr/>
          </p:nvCxnSpPr>
          <p:spPr>
            <a:xfrm>
              <a:off x="-140043" y="4306285"/>
              <a:ext cx="3006810" cy="13222"/>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p:cNvCxnSpPr/>
            <p:nvPr/>
          </p:nvCxnSpPr>
          <p:spPr>
            <a:xfrm>
              <a:off x="2866767" y="4304176"/>
              <a:ext cx="933965" cy="856525"/>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cxnSp>
        <p:nvCxnSpPr>
          <p:cNvPr id="39" name="Straight Connector 38"/>
          <p:cNvCxnSpPr>
            <a:cxnSpLocks/>
          </p:cNvCxnSpPr>
          <p:nvPr/>
        </p:nvCxnSpPr>
        <p:spPr>
          <a:xfrm flipV="1">
            <a:off x="185350" y="4294646"/>
            <a:ext cx="7484077" cy="13221"/>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70936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descr="Marupes novads.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1071" y="-258164"/>
            <a:ext cx="9215071" cy="7374327"/>
          </a:xfrm>
        </p:spPr>
      </p:pic>
      <p:sp>
        <p:nvSpPr>
          <p:cNvPr id="4099" name="TextBox 3"/>
          <p:cNvSpPr txBox="1">
            <a:spLocks noChangeArrowheads="1"/>
          </p:cNvSpPr>
          <p:nvPr/>
        </p:nvSpPr>
        <p:spPr bwMode="auto">
          <a:xfrm>
            <a:off x="5794517" y="6152375"/>
            <a:ext cx="3137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lv-LV" altLang="lv-LV" sz="2400" b="1" dirty="0">
                <a:latin typeface="Arial Unicode MS" panose="020B0604020202020204" pitchFamily="34" charset="-128"/>
                <a:ea typeface="Arial Unicode MS" panose="020B0604020202020204" pitchFamily="34" charset="-128"/>
                <a:cs typeface="Arial Unicode MS" panose="020B0604020202020204" pitchFamily="34" charset="-128"/>
              </a:rPr>
              <a:t>Platība10391.3  ha</a:t>
            </a:r>
          </a:p>
        </p:txBody>
      </p:sp>
      <p:sp>
        <p:nvSpPr>
          <p:cNvPr id="4101" name="TextBox 6"/>
          <p:cNvSpPr txBox="1">
            <a:spLocks noChangeArrowheads="1"/>
          </p:cNvSpPr>
          <p:nvPr/>
        </p:nvSpPr>
        <p:spPr bwMode="auto">
          <a:xfrm>
            <a:off x="1436313" y="396777"/>
            <a:ext cx="13501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v-LV" altLang="lv-LV" sz="1800" b="1" dirty="0">
                <a:latin typeface="Arial" panose="020B0604020202020204" pitchFamily="34" charset="0"/>
              </a:rPr>
              <a:t>Jūrmala</a:t>
            </a:r>
          </a:p>
        </p:txBody>
      </p:sp>
      <p:sp>
        <p:nvSpPr>
          <p:cNvPr id="7" name="TextBox 6"/>
          <p:cNvSpPr txBox="1">
            <a:spLocks noChangeArrowheads="1"/>
          </p:cNvSpPr>
          <p:nvPr/>
        </p:nvSpPr>
        <p:spPr bwMode="auto">
          <a:xfrm>
            <a:off x="6013206" y="5423378"/>
            <a:ext cx="13501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v-LV" altLang="lv-LV" sz="1800" b="1" dirty="0">
                <a:latin typeface="Arial" panose="020B0604020202020204" pitchFamily="34" charset="0"/>
              </a:rPr>
              <a:t>Jelgava</a:t>
            </a:r>
          </a:p>
        </p:txBody>
      </p:sp>
      <p:sp>
        <p:nvSpPr>
          <p:cNvPr id="2" name="Ovāls 1">
            <a:extLst>
              <a:ext uri="{FF2B5EF4-FFF2-40B4-BE49-F238E27FC236}">
                <a16:creationId xmlns:a16="http://schemas.microsoft.com/office/drawing/2014/main" id="{E79C3078-52F7-4640-A4A2-9E39D8D45E0E}"/>
              </a:ext>
            </a:extLst>
          </p:cNvPr>
          <p:cNvSpPr/>
          <p:nvPr/>
        </p:nvSpPr>
        <p:spPr>
          <a:xfrm>
            <a:off x="2225697" y="3635074"/>
            <a:ext cx="1724003" cy="695626"/>
          </a:xfrm>
          <a:prstGeom prst="ellipse">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Ovāls 2">
            <a:extLst>
              <a:ext uri="{FF2B5EF4-FFF2-40B4-BE49-F238E27FC236}">
                <a16:creationId xmlns:a16="http://schemas.microsoft.com/office/drawing/2014/main" id="{D2E19486-2334-4041-B3D9-83DFD6CCC683}"/>
              </a:ext>
            </a:extLst>
          </p:cNvPr>
          <p:cNvSpPr/>
          <p:nvPr/>
        </p:nvSpPr>
        <p:spPr>
          <a:xfrm>
            <a:off x="3949700" y="716517"/>
            <a:ext cx="1407634" cy="647959"/>
          </a:xfrm>
          <a:prstGeom prst="ellipse">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Ovāls 8">
            <a:extLst>
              <a:ext uri="{FF2B5EF4-FFF2-40B4-BE49-F238E27FC236}">
                <a16:creationId xmlns:a16="http://schemas.microsoft.com/office/drawing/2014/main" id="{5399E824-FFC0-4ADF-8DB8-353BE1519419}"/>
              </a:ext>
            </a:extLst>
          </p:cNvPr>
          <p:cNvSpPr/>
          <p:nvPr/>
        </p:nvSpPr>
        <p:spPr>
          <a:xfrm>
            <a:off x="7363374" y="3081186"/>
            <a:ext cx="1350169" cy="695626"/>
          </a:xfrm>
          <a:prstGeom prst="ellipse">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Ovāls 9">
            <a:extLst>
              <a:ext uri="{FF2B5EF4-FFF2-40B4-BE49-F238E27FC236}">
                <a16:creationId xmlns:a16="http://schemas.microsoft.com/office/drawing/2014/main" id="{E318C043-6F2B-4036-AADA-1B9B7C711BB6}"/>
              </a:ext>
            </a:extLst>
          </p:cNvPr>
          <p:cNvSpPr/>
          <p:nvPr/>
        </p:nvSpPr>
        <p:spPr>
          <a:xfrm>
            <a:off x="6337300" y="1984921"/>
            <a:ext cx="1600200" cy="736600"/>
          </a:xfrm>
          <a:prstGeom prst="ellipse">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Ovāls 10">
            <a:extLst>
              <a:ext uri="{FF2B5EF4-FFF2-40B4-BE49-F238E27FC236}">
                <a16:creationId xmlns:a16="http://schemas.microsoft.com/office/drawing/2014/main" id="{E6EFCB07-6EFB-4A9C-BA11-248BCE270107}"/>
              </a:ext>
            </a:extLst>
          </p:cNvPr>
          <p:cNvSpPr/>
          <p:nvPr/>
        </p:nvSpPr>
        <p:spPr>
          <a:xfrm>
            <a:off x="4294535" y="3184565"/>
            <a:ext cx="1169436" cy="538312"/>
          </a:xfrm>
          <a:prstGeom prst="ellipse">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8830091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1)">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ttēls 6">
            <a:extLst>
              <a:ext uri="{FF2B5EF4-FFF2-40B4-BE49-F238E27FC236}">
                <a16:creationId xmlns:a16="http://schemas.microsoft.com/office/drawing/2014/main" id="{498A6DF7-B943-4FED-B9DB-FEECA97D8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675" y="0"/>
            <a:ext cx="7934325" cy="6858000"/>
          </a:xfrm>
          <a:prstGeom prst="rect">
            <a:avLst/>
          </a:prstGeom>
        </p:spPr>
      </p:pic>
      <p:sp>
        <p:nvSpPr>
          <p:cNvPr id="10" name="TextBox 9"/>
          <p:cNvSpPr txBox="1"/>
          <p:nvPr/>
        </p:nvSpPr>
        <p:spPr>
          <a:xfrm>
            <a:off x="205947" y="1453148"/>
            <a:ext cx="2710248" cy="3785652"/>
          </a:xfrm>
          <a:prstGeom prst="rect">
            <a:avLst/>
          </a:prstGeom>
          <a:noFill/>
        </p:spPr>
        <p:txBody>
          <a:bodyPr wrap="square" rtlCol="0">
            <a:spAutoFit/>
          </a:bodyPr>
          <a:lstStyle/>
          <a:p>
            <a:r>
              <a:rPr lang="lv-LV" sz="1600" b="1" dirty="0">
                <a:ea typeface="GungsuhChe" panose="02030609000101010101" pitchFamily="49" charset="-127"/>
              </a:rPr>
              <a:t>Vecākais golfa laukums Latvijā «Viesturi»</a:t>
            </a:r>
          </a:p>
          <a:p>
            <a:endParaRPr lang="lv-LV" sz="1600" b="1" dirty="0">
              <a:ea typeface="GungsuhChe" panose="02030609000101010101" pitchFamily="49" charset="-127"/>
            </a:endParaRPr>
          </a:p>
          <a:p>
            <a:r>
              <a:rPr lang="lv-LV" sz="1600" b="1" dirty="0">
                <a:ea typeface="GungsuhChe" panose="02030609000101010101" pitchFamily="49" charset="-127"/>
              </a:rPr>
              <a:t>Lidmašīnu skatu laukums</a:t>
            </a:r>
          </a:p>
          <a:p>
            <a:endParaRPr lang="lv-LV" sz="1600" b="1" dirty="0">
              <a:ea typeface="GungsuhChe" panose="02030609000101010101" pitchFamily="49" charset="-127"/>
            </a:endParaRPr>
          </a:p>
          <a:p>
            <a:r>
              <a:rPr lang="lv-LV" sz="1600" b="1" dirty="0">
                <a:ea typeface="GungsuhChe" panose="02030609000101010101" pitchFamily="49" charset="-127"/>
              </a:rPr>
              <a:t>Cenas tīreļa</a:t>
            </a:r>
          </a:p>
          <a:p>
            <a:r>
              <a:rPr lang="lv-LV" sz="1600" b="1" dirty="0">
                <a:ea typeface="GungsuhChe" panose="02030609000101010101" pitchFamily="49" charset="-127"/>
              </a:rPr>
              <a:t>laipa</a:t>
            </a:r>
          </a:p>
          <a:p>
            <a:endParaRPr lang="lv-LV" sz="1600" b="1" dirty="0">
              <a:ea typeface="GungsuhChe" panose="02030609000101010101" pitchFamily="49" charset="-127"/>
            </a:endParaRPr>
          </a:p>
          <a:p>
            <a:r>
              <a:rPr lang="lv-LV" sz="1600" b="1" dirty="0">
                <a:ea typeface="GungsuhChe" panose="02030609000101010101" pitchFamily="49" charset="-127"/>
              </a:rPr>
              <a:t>6 Zirgu staļļi</a:t>
            </a:r>
          </a:p>
          <a:p>
            <a:r>
              <a:rPr lang="lv-LV" sz="1600" b="1" dirty="0">
                <a:ea typeface="GungsuhChe" panose="02030609000101010101" pitchFamily="49" charset="-127"/>
              </a:rPr>
              <a:t> </a:t>
            </a:r>
          </a:p>
          <a:p>
            <a:endParaRPr lang="lv-LV" sz="1600" b="1" dirty="0">
              <a:ea typeface="GungsuhChe" panose="02030609000101010101" pitchFamily="49" charset="-127"/>
            </a:endParaRPr>
          </a:p>
          <a:p>
            <a:r>
              <a:rPr lang="lv-LV" sz="1600" b="1" dirty="0">
                <a:ea typeface="GungsuhChe" panose="02030609000101010101" pitchFamily="49" charset="-127"/>
              </a:rPr>
              <a:t>3 </a:t>
            </a:r>
            <a:r>
              <a:rPr lang="lv-LV" sz="1600" b="1" dirty="0" err="1">
                <a:ea typeface="GungsuhChe" panose="02030609000101010101" pitchFamily="49" charset="-127"/>
              </a:rPr>
              <a:t>Veikparki</a:t>
            </a:r>
            <a:endParaRPr lang="lv-LV" sz="1600" b="1" dirty="0">
              <a:ea typeface="GungsuhChe" panose="02030609000101010101" pitchFamily="49" charset="-127"/>
            </a:endParaRPr>
          </a:p>
          <a:p>
            <a:endParaRPr lang="lv-LV" sz="1600" b="1" dirty="0">
              <a:ea typeface="GungsuhChe" panose="02030609000101010101" pitchFamily="49" charset="-127"/>
            </a:endParaRPr>
          </a:p>
        </p:txBody>
      </p:sp>
      <p:grpSp>
        <p:nvGrpSpPr>
          <p:cNvPr id="49" name="Group 48"/>
          <p:cNvGrpSpPr/>
          <p:nvPr/>
        </p:nvGrpSpPr>
        <p:grpSpPr>
          <a:xfrm>
            <a:off x="205946" y="1326293"/>
            <a:ext cx="5675869" cy="1021491"/>
            <a:chOff x="-82378" y="1326293"/>
            <a:chExt cx="5964194" cy="1021491"/>
          </a:xfrm>
        </p:grpSpPr>
        <p:cxnSp>
          <p:nvCxnSpPr>
            <p:cNvPr id="15" name="Straight Connector 14"/>
            <p:cNvCxnSpPr/>
            <p:nvPr/>
          </p:nvCxnSpPr>
          <p:spPr>
            <a:xfrm flipV="1">
              <a:off x="2619632" y="1326293"/>
              <a:ext cx="3262184" cy="1021491"/>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82378" y="2347784"/>
              <a:ext cx="2702010"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50" name="Group 49"/>
          <p:cNvGrpSpPr/>
          <p:nvPr/>
        </p:nvGrpSpPr>
        <p:grpSpPr>
          <a:xfrm>
            <a:off x="205946" y="2347785"/>
            <a:ext cx="4872681" cy="731468"/>
            <a:chOff x="-428368" y="2347785"/>
            <a:chExt cx="5506995" cy="731468"/>
          </a:xfrm>
        </p:grpSpPr>
        <p:cxnSp>
          <p:nvCxnSpPr>
            <p:cNvPr id="21" name="Straight Connector 20"/>
            <p:cNvCxnSpPr/>
            <p:nvPr/>
          </p:nvCxnSpPr>
          <p:spPr>
            <a:xfrm flipV="1">
              <a:off x="2487827" y="2347785"/>
              <a:ext cx="2590800" cy="706163"/>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p:cNvCxnSpPr/>
            <p:nvPr/>
          </p:nvCxnSpPr>
          <p:spPr>
            <a:xfrm flipV="1">
              <a:off x="-428368" y="3059896"/>
              <a:ext cx="2916195" cy="19357"/>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51" name="Group 50"/>
          <p:cNvGrpSpPr/>
          <p:nvPr/>
        </p:nvGrpSpPr>
        <p:grpSpPr>
          <a:xfrm>
            <a:off x="205946" y="3718518"/>
            <a:ext cx="3896497" cy="611890"/>
            <a:chOff x="-82377" y="3099755"/>
            <a:chExt cx="4020065" cy="611890"/>
          </a:xfrm>
        </p:grpSpPr>
        <p:cxnSp>
          <p:nvCxnSpPr>
            <p:cNvPr id="27" name="Straight Connector 26"/>
            <p:cNvCxnSpPr>
              <a:cxnSpLocks/>
              <a:endCxn id="10" idx="3"/>
            </p:cNvCxnSpPr>
            <p:nvPr/>
          </p:nvCxnSpPr>
          <p:spPr>
            <a:xfrm>
              <a:off x="-82377" y="3099755"/>
              <a:ext cx="2998572" cy="246219"/>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p:cNvCxnSpPr>
              <a:cxnSpLocks/>
              <a:stCxn id="10" idx="3"/>
            </p:cNvCxnSpPr>
            <p:nvPr/>
          </p:nvCxnSpPr>
          <p:spPr>
            <a:xfrm>
              <a:off x="2916195" y="3345974"/>
              <a:ext cx="1021493" cy="365671"/>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52" name="Group 51"/>
          <p:cNvGrpSpPr/>
          <p:nvPr/>
        </p:nvGrpSpPr>
        <p:grpSpPr>
          <a:xfrm>
            <a:off x="205946" y="4402674"/>
            <a:ext cx="4684755" cy="1470548"/>
            <a:chOff x="-140043" y="4304176"/>
            <a:chExt cx="5000367" cy="1470548"/>
          </a:xfrm>
        </p:grpSpPr>
        <p:cxnSp>
          <p:nvCxnSpPr>
            <p:cNvPr id="35" name="Straight Connector 34"/>
            <p:cNvCxnSpPr/>
            <p:nvPr/>
          </p:nvCxnSpPr>
          <p:spPr>
            <a:xfrm>
              <a:off x="-140043" y="4306285"/>
              <a:ext cx="3006810" cy="13222"/>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p:cNvCxnSpPr/>
            <p:nvPr/>
          </p:nvCxnSpPr>
          <p:spPr>
            <a:xfrm>
              <a:off x="2866767" y="4304176"/>
              <a:ext cx="1993557" cy="147054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53" name="Group 52"/>
          <p:cNvGrpSpPr/>
          <p:nvPr/>
        </p:nvGrpSpPr>
        <p:grpSpPr>
          <a:xfrm>
            <a:off x="205946" y="5024938"/>
            <a:ext cx="7521145" cy="56942"/>
            <a:chOff x="-428368" y="5039450"/>
            <a:chExt cx="8155459" cy="42430"/>
          </a:xfrm>
        </p:grpSpPr>
        <p:cxnSp>
          <p:nvCxnSpPr>
            <p:cNvPr id="39" name="Straight Connector 38"/>
            <p:cNvCxnSpPr/>
            <p:nvPr/>
          </p:nvCxnSpPr>
          <p:spPr>
            <a:xfrm>
              <a:off x="-428368" y="5071476"/>
              <a:ext cx="2520779" cy="10404"/>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42"/>
            <p:cNvCxnSpPr/>
            <p:nvPr/>
          </p:nvCxnSpPr>
          <p:spPr>
            <a:xfrm>
              <a:off x="6865208" y="5039450"/>
              <a:ext cx="861883"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3" name="Title 4">
            <a:extLst>
              <a:ext uri="{FF2B5EF4-FFF2-40B4-BE49-F238E27FC236}">
                <a16:creationId xmlns:a16="http://schemas.microsoft.com/office/drawing/2014/main" id="{C9C28ABE-34FB-481F-8236-ED80C2FEAAA0}"/>
              </a:ext>
            </a:extLst>
          </p:cNvPr>
          <p:cNvSpPr>
            <a:spLocks noGrp="1"/>
          </p:cNvSpPr>
          <p:nvPr>
            <p:ph type="title"/>
          </p:nvPr>
        </p:nvSpPr>
        <p:spPr>
          <a:xfrm>
            <a:off x="205947" y="226116"/>
            <a:ext cx="5213778" cy="1143000"/>
          </a:xfrm>
        </p:spPr>
        <p:txBody>
          <a:bodyPr>
            <a:normAutofit/>
          </a:bodyPr>
          <a:lstStyle/>
          <a:p>
            <a:r>
              <a:rPr lang="lv-LV" sz="3200" dirty="0">
                <a:solidFill>
                  <a:schemeClr val="accent1"/>
                </a:solidFill>
              </a:rPr>
              <a:t>Ko darīt Mārupē…</a:t>
            </a:r>
          </a:p>
        </p:txBody>
      </p:sp>
    </p:spTree>
    <p:extLst>
      <p:ext uri="{BB962C8B-B14F-4D97-AF65-F5344CB8AC3E}">
        <p14:creationId xmlns:p14="http://schemas.microsoft.com/office/powerpoint/2010/main" val="9436693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ttēls 7">
            <a:extLst>
              <a:ext uri="{FF2B5EF4-FFF2-40B4-BE49-F238E27FC236}">
                <a16:creationId xmlns:a16="http://schemas.microsoft.com/office/drawing/2014/main" id="{F9561112-A6BD-439C-BDC5-051385866D7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390862" y="3632433"/>
            <a:ext cx="4060272" cy="2588402"/>
          </a:xfrm>
          <a:prstGeom prst="rect">
            <a:avLst/>
          </a:prstGeom>
        </p:spPr>
      </p:pic>
      <p:pic>
        <p:nvPicPr>
          <p:cNvPr id="10" name="Attēls 9">
            <a:extLst>
              <a:ext uri="{FF2B5EF4-FFF2-40B4-BE49-F238E27FC236}">
                <a16:creationId xmlns:a16="http://schemas.microsoft.com/office/drawing/2014/main" id="{A5295D15-7F64-4720-A6A9-CBF9B96D6E8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390862" y="637165"/>
            <a:ext cx="4060272" cy="3070769"/>
          </a:xfrm>
          <a:prstGeom prst="rect">
            <a:avLst/>
          </a:prstGeom>
        </p:spPr>
      </p:pic>
    </p:spTree>
    <p:extLst>
      <p:ext uri="{BB962C8B-B14F-4D97-AF65-F5344CB8AC3E}">
        <p14:creationId xmlns:p14="http://schemas.microsoft.com/office/powerpoint/2010/main" val="26545573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par>
                          <p:cTn id="10" fill="hold">
                            <p:stCondLst>
                              <p:cond delay="2000"/>
                            </p:stCondLst>
                            <p:childTnLst>
                              <p:par>
                                <p:cTn id="11" presetID="26"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80">
                                          <p:stCondLst>
                                            <p:cond delay="0"/>
                                          </p:stCondLst>
                                        </p:cTn>
                                        <p:tgtEl>
                                          <p:spTgt spid="10"/>
                                        </p:tgtEl>
                                      </p:cBhvr>
                                    </p:animEffect>
                                    <p:anim calcmode="lin" valueType="num">
                                      <p:cBhvr>
                                        <p:cTn id="1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9" dur="26">
                                          <p:stCondLst>
                                            <p:cond delay="650"/>
                                          </p:stCondLst>
                                        </p:cTn>
                                        <p:tgtEl>
                                          <p:spTgt spid="10"/>
                                        </p:tgtEl>
                                      </p:cBhvr>
                                      <p:to x="100000" y="60000"/>
                                    </p:animScale>
                                    <p:animScale>
                                      <p:cBhvr>
                                        <p:cTn id="20" dur="166" decel="50000">
                                          <p:stCondLst>
                                            <p:cond delay="676"/>
                                          </p:stCondLst>
                                        </p:cTn>
                                        <p:tgtEl>
                                          <p:spTgt spid="10"/>
                                        </p:tgtEl>
                                      </p:cBhvr>
                                      <p:to x="100000" y="100000"/>
                                    </p:animScale>
                                    <p:animScale>
                                      <p:cBhvr>
                                        <p:cTn id="21" dur="26">
                                          <p:stCondLst>
                                            <p:cond delay="1312"/>
                                          </p:stCondLst>
                                        </p:cTn>
                                        <p:tgtEl>
                                          <p:spTgt spid="10"/>
                                        </p:tgtEl>
                                      </p:cBhvr>
                                      <p:to x="100000" y="80000"/>
                                    </p:animScale>
                                    <p:animScale>
                                      <p:cBhvr>
                                        <p:cTn id="22" dur="166" decel="50000">
                                          <p:stCondLst>
                                            <p:cond delay="1338"/>
                                          </p:stCondLst>
                                        </p:cTn>
                                        <p:tgtEl>
                                          <p:spTgt spid="10"/>
                                        </p:tgtEl>
                                      </p:cBhvr>
                                      <p:to x="100000" y="100000"/>
                                    </p:animScale>
                                    <p:animScale>
                                      <p:cBhvr>
                                        <p:cTn id="23" dur="26">
                                          <p:stCondLst>
                                            <p:cond delay="1642"/>
                                          </p:stCondLst>
                                        </p:cTn>
                                        <p:tgtEl>
                                          <p:spTgt spid="10"/>
                                        </p:tgtEl>
                                      </p:cBhvr>
                                      <p:to x="100000" y="90000"/>
                                    </p:animScale>
                                    <p:animScale>
                                      <p:cBhvr>
                                        <p:cTn id="24" dur="166" decel="50000">
                                          <p:stCondLst>
                                            <p:cond delay="1668"/>
                                          </p:stCondLst>
                                        </p:cTn>
                                        <p:tgtEl>
                                          <p:spTgt spid="10"/>
                                        </p:tgtEl>
                                      </p:cBhvr>
                                      <p:to x="100000" y="100000"/>
                                    </p:animScale>
                                    <p:animScale>
                                      <p:cBhvr>
                                        <p:cTn id="25" dur="26">
                                          <p:stCondLst>
                                            <p:cond delay="1808"/>
                                          </p:stCondLst>
                                        </p:cTn>
                                        <p:tgtEl>
                                          <p:spTgt spid="10"/>
                                        </p:tgtEl>
                                      </p:cBhvr>
                                      <p:to x="100000" y="95000"/>
                                    </p:animScale>
                                    <p:animScale>
                                      <p:cBhvr>
                                        <p:cTn id="2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ttēls 5">
            <a:extLst>
              <a:ext uri="{FF2B5EF4-FFF2-40B4-BE49-F238E27FC236}">
                <a16:creationId xmlns:a16="http://schemas.microsoft.com/office/drawing/2014/main" id="{60B56580-5B22-4ED4-908E-E4055DE74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4" y="420330"/>
            <a:ext cx="7762875" cy="6062880"/>
          </a:xfrm>
          <a:prstGeom prst="rect">
            <a:avLst/>
          </a:prstGeom>
        </p:spPr>
      </p:pic>
    </p:spTree>
    <p:extLst>
      <p:ext uri="{BB962C8B-B14F-4D97-AF65-F5344CB8AC3E}">
        <p14:creationId xmlns:p14="http://schemas.microsoft.com/office/powerpoint/2010/main" val="38251274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861D7FB8-17F0-4AF7-B2F4-FBD99E8BD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501" y="407861"/>
            <a:ext cx="6756400" cy="6065080"/>
          </a:xfrm>
          <a:prstGeom prst="rect">
            <a:avLst/>
          </a:prstGeom>
        </p:spPr>
      </p:pic>
    </p:spTree>
    <p:extLst>
      <p:ext uri="{BB962C8B-B14F-4D97-AF65-F5344CB8AC3E}">
        <p14:creationId xmlns:p14="http://schemas.microsoft.com/office/powerpoint/2010/main" val="83264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tile tx="12700" ty="0" sx="50000" sy="50000" flip="none" algn="tl"/>
        </a:blipFill>
        <a:effectLst/>
      </p:bgPr>
    </p:bg>
    <p:spTree>
      <p:nvGrpSpPr>
        <p:cNvPr id="1" name=""/>
        <p:cNvGrpSpPr/>
        <p:nvPr/>
      </p:nvGrpSpPr>
      <p:grpSpPr>
        <a:xfrm>
          <a:off x="0" y="0"/>
          <a:ext cx="0" cy="0"/>
          <a:chOff x="0" y="0"/>
          <a:chExt cx="0" cy="0"/>
        </a:xfrm>
      </p:grpSpPr>
      <p:pic>
        <p:nvPicPr>
          <p:cNvPr id="27" name="Attēls 26">
            <a:extLst>
              <a:ext uri="{FF2B5EF4-FFF2-40B4-BE49-F238E27FC236}">
                <a16:creationId xmlns:a16="http://schemas.microsoft.com/office/drawing/2014/main" id="{C79844D2-FF03-4A91-BFFD-0295DD1A8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053" y="434428"/>
            <a:ext cx="7264400" cy="5922705"/>
          </a:xfrm>
          <a:prstGeom prst="rect">
            <a:avLst/>
          </a:prstGeom>
        </p:spPr>
      </p:pic>
      <p:pic>
        <p:nvPicPr>
          <p:cNvPr id="15" name="Attēls 14">
            <a:extLst>
              <a:ext uri="{FF2B5EF4-FFF2-40B4-BE49-F238E27FC236}">
                <a16:creationId xmlns:a16="http://schemas.microsoft.com/office/drawing/2014/main" id="{FA9A2D86-5851-4253-9303-6D0C1F92A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8743">
            <a:off x="900456" y="1640538"/>
            <a:ext cx="2264784" cy="2175158"/>
          </a:xfrm>
          <a:prstGeom prst="rect">
            <a:avLst/>
          </a:prstGeom>
        </p:spPr>
      </p:pic>
      <p:pic>
        <p:nvPicPr>
          <p:cNvPr id="17" name="Attēls 16">
            <a:extLst>
              <a:ext uri="{FF2B5EF4-FFF2-40B4-BE49-F238E27FC236}">
                <a16:creationId xmlns:a16="http://schemas.microsoft.com/office/drawing/2014/main" id="{6E104036-42A4-4E7F-A2D7-8C394E7D5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1997">
            <a:off x="3451109" y="1628040"/>
            <a:ext cx="2243419" cy="2115224"/>
          </a:xfrm>
          <a:prstGeom prst="rect">
            <a:avLst/>
          </a:prstGeom>
        </p:spPr>
      </p:pic>
      <p:pic>
        <p:nvPicPr>
          <p:cNvPr id="19" name="Attēls 18">
            <a:extLst>
              <a:ext uri="{FF2B5EF4-FFF2-40B4-BE49-F238E27FC236}">
                <a16:creationId xmlns:a16="http://schemas.microsoft.com/office/drawing/2014/main" id="{E15715DE-69F4-43D3-9FB4-6821A4C968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08791">
            <a:off x="6078298" y="1638261"/>
            <a:ext cx="2125906" cy="2083175"/>
          </a:xfrm>
          <a:prstGeom prst="rect">
            <a:avLst/>
          </a:prstGeom>
        </p:spPr>
      </p:pic>
      <p:pic>
        <p:nvPicPr>
          <p:cNvPr id="21" name="Attēls 20">
            <a:extLst>
              <a:ext uri="{FF2B5EF4-FFF2-40B4-BE49-F238E27FC236}">
                <a16:creationId xmlns:a16="http://schemas.microsoft.com/office/drawing/2014/main" id="{1153DF0B-90A3-4688-8A40-9DCDC8A62E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9404">
            <a:off x="889484" y="4178113"/>
            <a:ext cx="2157955" cy="2222051"/>
          </a:xfrm>
          <a:prstGeom prst="rect">
            <a:avLst/>
          </a:prstGeom>
        </p:spPr>
      </p:pic>
      <p:pic>
        <p:nvPicPr>
          <p:cNvPr id="23" name="Attēls 22">
            <a:extLst>
              <a:ext uri="{FF2B5EF4-FFF2-40B4-BE49-F238E27FC236}">
                <a16:creationId xmlns:a16="http://schemas.microsoft.com/office/drawing/2014/main" id="{066A975A-2CF9-4047-BF67-0272F6C2FA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4683">
            <a:off x="3470817" y="4207708"/>
            <a:ext cx="2190002" cy="2125906"/>
          </a:xfrm>
          <a:prstGeom prst="rect">
            <a:avLst/>
          </a:prstGeom>
        </p:spPr>
      </p:pic>
      <p:pic>
        <p:nvPicPr>
          <p:cNvPr id="25" name="Attēls 24">
            <a:extLst>
              <a:ext uri="{FF2B5EF4-FFF2-40B4-BE49-F238E27FC236}">
                <a16:creationId xmlns:a16="http://schemas.microsoft.com/office/drawing/2014/main" id="{2B8D5CE5-3AFB-4F2E-A754-7E5B480E2F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3966">
            <a:off x="6044186" y="4196794"/>
            <a:ext cx="2136589" cy="2157954"/>
          </a:xfrm>
          <a:prstGeom prst="rect">
            <a:avLst/>
          </a:prstGeom>
        </p:spPr>
      </p:pic>
    </p:spTree>
    <p:extLst>
      <p:ext uri="{BB962C8B-B14F-4D97-AF65-F5344CB8AC3E}">
        <p14:creationId xmlns:p14="http://schemas.microsoft.com/office/powerpoint/2010/main" val="9604108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heel(1)">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heel(1)">
                                      <p:cBhvr>
                                        <p:cTn id="3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017BA1A1-4AED-4CF2-A66B-B4EF83144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p:cNvSpPr txBox="1"/>
          <p:nvPr/>
        </p:nvSpPr>
        <p:spPr>
          <a:xfrm>
            <a:off x="2018122" y="1726778"/>
            <a:ext cx="2056973" cy="369332"/>
          </a:xfrm>
          <a:prstGeom prst="rect">
            <a:avLst/>
          </a:prstGeom>
          <a:noFill/>
        </p:spPr>
        <p:txBody>
          <a:bodyPr wrap="none" rtlCol="0">
            <a:spAutoFit/>
          </a:bodyPr>
          <a:lstStyle/>
          <a:p>
            <a:r>
              <a:rPr lang="lv-LV" b="1" dirty="0">
                <a:solidFill>
                  <a:schemeClr val="bg2">
                    <a:lumMod val="50000"/>
                  </a:schemeClr>
                </a:solidFill>
                <a:ea typeface="GungsuhChe" panose="02030609000101010101" pitchFamily="49" charset="-127"/>
              </a:rPr>
              <a:t>198 darbinieki</a:t>
            </a:r>
          </a:p>
        </p:txBody>
      </p:sp>
      <p:sp>
        <p:nvSpPr>
          <p:cNvPr id="39" name="TextBox 38"/>
          <p:cNvSpPr txBox="1"/>
          <p:nvPr/>
        </p:nvSpPr>
        <p:spPr>
          <a:xfrm>
            <a:off x="1897094" y="5044325"/>
            <a:ext cx="2299027" cy="646331"/>
          </a:xfrm>
          <a:prstGeom prst="rect">
            <a:avLst/>
          </a:prstGeom>
          <a:noFill/>
        </p:spPr>
        <p:txBody>
          <a:bodyPr wrap="none" rtlCol="0">
            <a:spAutoFit/>
          </a:bodyPr>
          <a:lstStyle/>
          <a:p>
            <a:r>
              <a:rPr lang="lv-LV" b="1" dirty="0">
                <a:solidFill>
                  <a:schemeClr val="bg2">
                    <a:lumMod val="50000"/>
                  </a:schemeClr>
                </a:solidFill>
                <a:ea typeface="GungsuhChe" panose="02030609000101010101" pitchFamily="49" charset="-127"/>
              </a:rPr>
              <a:t>60 % - sievietes</a:t>
            </a:r>
          </a:p>
          <a:p>
            <a:r>
              <a:rPr lang="lv-LV" b="1" dirty="0">
                <a:solidFill>
                  <a:schemeClr val="bg2">
                    <a:lumMod val="50000"/>
                  </a:schemeClr>
                </a:solidFill>
                <a:ea typeface="GungsuhChe" panose="02030609000101010101" pitchFamily="49" charset="-127"/>
              </a:rPr>
              <a:t>40% - vīrieši</a:t>
            </a:r>
          </a:p>
        </p:txBody>
      </p:sp>
      <p:sp>
        <p:nvSpPr>
          <p:cNvPr id="41" name="TextBox 40"/>
          <p:cNvSpPr txBox="1"/>
          <p:nvPr/>
        </p:nvSpPr>
        <p:spPr>
          <a:xfrm>
            <a:off x="2018122" y="3865430"/>
            <a:ext cx="2676955" cy="646331"/>
          </a:xfrm>
          <a:prstGeom prst="rect">
            <a:avLst/>
          </a:prstGeom>
          <a:noFill/>
        </p:spPr>
        <p:txBody>
          <a:bodyPr wrap="square" rtlCol="0">
            <a:spAutoFit/>
          </a:bodyPr>
          <a:lstStyle/>
          <a:p>
            <a:r>
              <a:rPr lang="lv-LV" b="1" dirty="0">
                <a:solidFill>
                  <a:schemeClr val="bg2">
                    <a:lumMod val="50000"/>
                  </a:schemeClr>
                </a:solidFill>
                <a:ea typeface="GungsuhChe" panose="02030609000101010101" pitchFamily="49" charset="-127"/>
              </a:rPr>
              <a:t>40 % 20 – 39 gadi</a:t>
            </a:r>
          </a:p>
          <a:p>
            <a:r>
              <a:rPr lang="lv-LV" b="1" dirty="0">
                <a:solidFill>
                  <a:schemeClr val="bg2">
                    <a:lumMod val="50000"/>
                  </a:schemeClr>
                </a:solidFill>
                <a:ea typeface="GungsuhChe" panose="02030609000101010101" pitchFamily="49" charset="-127"/>
              </a:rPr>
              <a:t>51% 40 – 59 gadi</a:t>
            </a:r>
          </a:p>
        </p:txBody>
      </p:sp>
      <p:sp>
        <p:nvSpPr>
          <p:cNvPr id="44" name="TextBox 43"/>
          <p:cNvSpPr txBox="1"/>
          <p:nvPr/>
        </p:nvSpPr>
        <p:spPr>
          <a:xfrm>
            <a:off x="1994371" y="2870389"/>
            <a:ext cx="1670650" cy="369332"/>
          </a:xfrm>
          <a:prstGeom prst="rect">
            <a:avLst/>
          </a:prstGeom>
          <a:noFill/>
        </p:spPr>
        <p:txBody>
          <a:bodyPr wrap="none" rtlCol="0">
            <a:spAutoFit/>
          </a:bodyPr>
          <a:lstStyle/>
          <a:p>
            <a:r>
              <a:rPr lang="lv-LV" b="1" dirty="0">
                <a:solidFill>
                  <a:schemeClr val="bg2">
                    <a:lumMod val="50000"/>
                  </a:schemeClr>
                </a:solidFill>
                <a:ea typeface="GungsuhChe" panose="02030609000101010101" pitchFamily="49" charset="-127"/>
              </a:rPr>
              <a:t>10 iestādes</a:t>
            </a:r>
          </a:p>
        </p:txBody>
      </p:sp>
      <p:sp>
        <p:nvSpPr>
          <p:cNvPr id="20" name="Title 4">
            <a:extLst>
              <a:ext uri="{FF2B5EF4-FFF2-40B4-BE49-F238E27FC236}">
                <a16:creationId xmlns:a16="http://schemas.microsoft.com/office/drawing/2014/main" id="{9B618C55-C8C5-44CD-97F7-68C613F234FB}"/>
              </a:ext>
            </a:extLst>
          </p:cNvPr>
          <p:cNvSpPr txBox="1">
            <a:spLocks/>
          </p:cNvSpPr>
          <p:nvPr/>
        </p:nvSpPr>
        <p:spPr>
          <a:xfrm>
            <a:off x="222807" y="336191"/>
            <a:ext cx="5213778" cy="1143000"/>
          </a:xfrm>
          <a:prstGeom prst="rect">
            <a:avLst/>
          </a:prstGeom>
        </p:spPr>
        <p:txBody>
          <a:bodyPr vert="horz" lIns="91440" tIns="45720" rIns="91440" bIns="45720" rtlCol="0" anchor="ctr">
            <a:normAutofit/>
          </a:bodyPr>
          <a:lstStyle>
            <a:lvl1pPr algn="l" defTabSz="216989" rtl="0" eaLnBrk="1" latinLnBrk="0" hangingPunct="1">
              <a:lnSpc>
                <a:spcPct val="90000"/>
              </a:lnSpc>
              <a:spcBef>
                <a:spcPct val="0"/>
              </a:spcBef>
              <a:buNone/>
              <a:defRPr sz="3600" b="1" kern="1200">
                <a:solidFill>
                  <a:srgbClr val="B7CE48"/>
                </a:solidFill>
                <a:latin typeface="Verdana" panose="020B0604030504040204" pitchFamily="34" charset="0"/>
                <a:ea typeface="Verdana" panose="020B0604030504040204" pitchFamily="34" charset="0"/>
                <a:cs typeface="Verdana" panose="020B0604030504040204" pitchFamily="34" charset="0"/>
              </a:defRPr>
            </a:lvl1pPr>
          </a:lstStyle>
          <a:p>
            <a:r>
              <a:rPr lang="lv-LV" sz="3200" dirty="0">
                <a:solidFill>
                  <a:schemeClr val="accent1"/>
                </a:solidFill>
              </a:rPr>
              <a:t>Administrācija</a:t>
            </a:r>
          </a:p>
        </p:txBody>
      </p:sp>
      <p:pic>
        <p:nvPicPr>
          <p:cNvPr id="16" name="Attēls 15">
            <a:extLst>
              <a:ext uri="{FF2B5EF4-FFF2-40B4-BE49-F238E27FC236}">
                <a16:creationId xmlns:a16="http://schemas.microsoft.com/office/drawing/2014/main" id="{5FDEC09B-F55D-4910-9042-D2F53D4FC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152" y="2601865"/>
            <a:ext cx="713813" cy="713813"/>
          </a:xfrm>
          <a:prstGeom prst="rect">
            <a:avLst/>
          </a:prstGeom>
        </p:spPr>
      </p:pic>
      <p:pic>
        <p:nvPicPr>
          <p:cNvPr id="18" name="Attēls 17">
            <a:extLst>
              <a:ext uri="{FF2B5EF4-FFF2-40B4-BE49-F238E27FC236}">
                <a16:creationId xmlns:a16="http://schemas.microsoft.com/office/drawing/2014/main" id="{408BB5C1-B2DA-4F75-A4E4-9C730BC3B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152" y="1554537"/>
            <a:ext cx="788342" cy="713814"/>
          </a:xfrm>
          <a:prstGeom prst="rect">
            <a:avLst/>
          </a:prstGeom>
        </p:spPr>
      </p:pic>
      <p:pic>
        <p:nvPicPr>
          <p:cNvPr id="21" name="Attēls 20">
            <a:extLst>
              <a:ext uri="{FF2B5EF4-FFF2-40B4-BE49-F238E27FC236}">
                <a16:creationId xmlns:a16="http://schemas.microsoft.com/office/drawing/2014/main" id="{2339187E-1223-4BBA-B9EE-97AE13DBC4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357" y="4919528"/>
            <a:ext cx="818389" cy="780653"/>
          </a:xfrm>
          <a:prstGeom prst="rect">
            <a:avLst/>
          </a:prstGeom>
        </p:spPr>
      </p:pic>
      <p:pic>
        <p:nvPicPr>
          <p:cNvPr id="23" name="Attēls 22">
            <a:extLst>
              <a:ext uri="{FF2B5EF4-FFF2-40B4-BE49-F238E27FC236}">
                <a16:creationId xmlns:a16="http://schemas.microsoft.com/office/drawing/2014/main" id="{8F5128D6-130A-4F1B-A2CE-7C85E3463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128" y="3787860"/>
            <a:ext cx="818389" cy="762001"/>
          </a:xfrm>
          <a:prstGeom prst="rect">
            <a:avLst/>
          </a:prstGeom>
        </p:spPr>
      </p:pic>
    </p:spTree>
    <p:extLst>
      <p:ext uri="{BB962C8B-B14F-4D97-AF65-F5344CB8AC3E}">
        <p14:creationId xmlns:p14="http://schemas.microsoft.com/office/powerpoint/2010/main" val="2945321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3ED6425D-4F0F-4298-9114-9EDBC613268D}"/>
              </a:ext>
            </a:extLst>
          </p:cNvPr>
          <p:cNvPicPr>
            <a:picLocks noChangeAspect="1"/>
          </p:cNvPicPr>
          <p:nvPr/>
        </p:nvPicPr>
        <p:blipFill rotWithShape="1">
          <a:blip r:embed="rId2">
            <a:extLst>
              <a:ext uri="{28A0092B-C50C-407E-A947-70E740481C1C}">
                <a14:useLocalDpi xmlns:a14="http://schemas.microsoft.com/office/drawing/2010/main" val="0"/>
              </a:ext>
            </a:extLst>
          </a:blip>
          <a:srcRect l="5625" r="5625"/>
          <a:stretch/>
        </p:blipFill>
        <p:spPr>
          <a:xfrm>
            <a:off x="0" y="0"/>
            <a:ext cx="9144000" cy="6868813"/>
          </a:xfrm>
          <a:prstGeom prst="rect">
            <a:avLst/>
          </a:prstGeom>
        </p:spPr>
      </p:pic>
      <p:sp>
        <p:nvSpPr>
          <p:cNvPr id="11" name="Taisnstūris 10">
            <a:extLst>
              <a:ext uri="{FF2B5EF4-FFF2-40B4-BE49-F238E27FC236}">
                <a16:creationId xmlns:a16="http://schemas.microsoft.com/office/drawing/2014/main" id="{9F4BF9D0-09CF-4923-BC80-053747A5AB0D}"/>
              </a:ext>
            </a:extLst>
          </p:cNvPr>
          <p:cNvSpPr/>
          <p:nvPr/>
        </p:nvSpPr>
        <p:spPr>
          <a:xfrm>
            <a:off x="-9526" y="364882"/>
            <a:ext cx="7077076" cy="3226044"/>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lv-LV"/>
          </a:p>
        </p:txBody>
      </p:sp>
      <p:sp>
        <p:nvSpPr>
          <p:cNvPr id="2" name="Title 1"/>
          <p:cNvSpPr>
            <a:spLocks noGrp="1"/>
          </p:cNvSpPr>
          <p:nvPr>
            <p:ph type="title"/>
          </p:nvPr>
        </p:nvSpPr>
        <p:spPr>
          <a:xfrm>
            <a:off x="457199" y="307731"/>
            <a:ext cx="6536987" cy="1319762"/>
          </a:xfrm>
        </p:spPr>
        <p:txBody>
          <a:bodyPr>
            <a:normAutofit/>
          </a:bodyPr>
          <a:lstStyle/>
          <a:p>
            <a:r>
              <a:rPr lang="lv-LV" sz="2400" dirty="0"/>
              <a:t>Izglītība - Mārupes novada prioritāte</a:t>
            </a:r>
            <a:endParaRPr lang="lv-LV" sz="1800" dirty="0"/>
          </a:p>
        </p:txBody>
      </p:sp>
      <p:sp>
        <p:nvSpPr>
          <p:cNvPr id="7" name="Content Placeholder 2"/>
          <p:cNvSpPr txBox="1">
            <a:spLocks/>
          </p:cNvSpPr>
          <p:nvPr/>
        </p:nvSpPr>
        <p:spPr>
          <a:xfrm>
            <a:off x="3069160" y="1412776"/>
            <a:ext cx="5832648" cy="1656184"/>
          </a:xfrm>
          <a:prstGeom prst="rect">
            <a:avLst/>
          </a:prstGeom>
        </p:spPr>
        <p:txBody>
          <a:bodyPr vert="horz" lIns="91440" tIns="45720" rIns="91440" bIns="45720" rtlCol="0">
            <a:normAutofit/>
          </a:bodyPr>
          <a:lstStyle>
            <a:lvl1pPr marL="54248" indent="-54248" algn="l" defTabSz="216989" rtl="0" eaLnBrk="1" latinLnBrk="0" hangingPunct="1">
              <a:lnSpc>
                <a:spcPct val="90000"/>
              </a:lnSpc>
              <a:spcBef>
                <a:spcPts val="237"/>
              </a:spcBef>
              <a:buFont typeface="Arial" panose="020B0604020202020204" pitchFamily="34" charset="0"/>
              <a:buChar char="•"/>
              <a:defRPr sz="2400" kern="1200">
                <a:solidFill>
                  <a:srgbClr val="565656"/>
                </a:solidFill>
                <a:latin typeface="Verdana" panose="020B0604030504040204" pitchFamily="34" charset="0"/>
                <a:ea typeface="Verdana" panose="020B0604030504040204" pitchFamily="34" charset="0"/>
                <a:cs typeface="Verdana" panose="020B0604030504040204" pitchFamily="34" charset="0"/>
              </a:defRPr>
            </a:lvl1pPr>
            <a:lvl2pPr marL="162742" indent="-54248" algn="l" defTabSz="216989" rtl="0" eaLnBrk="1" latinLnBrk="0" hangingPunct="1">
              <a:lnSpc>
                <a:spcPct val="90000"/>
              </a:lnSpc>
              <a:spcBef>
                <a:spcPts val="119"/>
              </a:spcBef>
              <a:buFont typeface="Wingdings" panose="05000000000000000000" pitchFamily="2" charset="2"/>
              <a:buChar char="ü"/>
              <a:defRPr sz="2000" kern="1200">
                <a:solidFill>
                  <a:srgbClr val="565656"/>
                </a:solidFill>
                <a:latin typeface="Verdana" panose="020B0604030504040204" pitchFamily="34" charset="0"/>
                <a:ea typeface="Verdana" panose="020B0604030504040204" pitchFamily="34" charset="0"/>
                <a:cs typeface="Verdana" panose="020B0604030504040204" pitchFamily="34" charset="0"/>
              </a:defRPr>
            </a:lvl2pPr>
            <a:lvl3pPr marL="271236" indent="-54248" algn="l" defTabSz="216989" rtl="0" eaLnBrk="1" latinLnBrk="0" hangingPunct="1">
              <a:lnSpc>
                <a:spcPct val="90000"/>
              </a:lnSpc>
              <a:spcBef>
                <a:spcPts val="119"/>
              </a:spcBef>
              <a:buFont typeface="Arial" panose="020B0604020202020204" pitchFamily="34" charset="0"/>
              <a:buChar char="•"/>
              <a:defRPr sz="1800" kern="1200">
                <a:solidFill>
                  <a:srgbClr val="565656"/>
                </a:solidFill>
                <a:latin typeface="Verdana" panose="020B0604030504040204" pitchFamily="34" charset="0"/>
                <a:ea typeface="Verdana" panose="020B0604030504040204" pitchFamily="34" charset="0"/>
                <a:cs typeface="Verdana" panose="020B0604030504040204" pitchFamily="34" charset="0"/>
              </a:defRPr>
            </a:lvl3pPr>
            <a:lvl4pPr marL="379730" indent="-54248" algn="l" defTabSz="216989" rtl="0" eaLnBrk="1" latinLnBrk="0" hangingPunct="1">
              <a:lnSpc>
                <a:spcPct val="90000"/>
              </a:lnSpc>
              <a:spcBef>
                <a:spcPts val="119"/>
              </a:spcBef>
              <a:buFont typeface="Arial" panose="020B0604020202020204" pitchFamily="34" charset="0"/>
              <a:buChar char="•"/>
              <a:defRPr sz="1600" kern="1200">
                <a:solidFill>
                  <a:srgbClr val="565656"/>
                </a:solidFill>
                <a:latin typeface="Verdana" panose="020B0604030504040204" pitchFamily="34" charset="0"/>
                <a:ea typeface="Verdana" panose="020B0604030504040204" pitchFamily="34" charset="0"/>
                <a:cs typeface="Verdana" panose="020B0604030504040204" pitchFamily="34" charset="0"/>
              </a:defRPr>
            </a:lvl4pPr>
            <a:lvl5pPr marL="488225" indent="-54248" algn="l" defTabSz="216989" rtl="0" eaLnBrk="1" latinLnBrk="0" hangingPunct="1">
              <a:lnSpc>
                <a:spcPct val="90000"/>
              </a:lnSpc>
              <a:spcBef>
                <a:spcPts val="119"/>
              </a:spcBef>
              <a:buFont typeface="Arial" panose="020B0604020202020204" pitchFamily="34" charset="0"/>
              <a:buChar char="•"/>
              <a:defRPr sz="1600" kern="1200">
                <a:solidFill>
                  <a:srgbClr val="565656"/>
                </a:solidFill>
                <a:latin typeface="Verdana" panose="020B0604030504040204" pitchFamily="34" charset="0"/>
                <a:ea typeface="Verdana" panose="020B0604030504040204" pitchFamily="34" charset="0"/>
                <a:cs typeface="Verdana" panose="020B0604030504040204" pitchFamily="34" charset="0"/>
              </a:defRPr>
            </a:lvl5pPr>
            <a:lvl6pPr marL="596720" indent="-54248" algn="l" defTabSz="216989" rtl="0" eaLnBrk="1" latinLnBrk="0" hangingPunct="1">
              <a:lnSpc>
                <a:spcPct val="90000"/>
              </a:lnSpc>
              <a:spcBef>
                <a:spcPts val="119"/>
              </a:spcBef>
              <a:buFont typeface="Arial" panose="020B0604020202020204" pitchFamily="34" charset="0"/>
              <a:buChar char="•"/>
              <a:defRPr sz="428" kern="1200">
                <a:solidFill>
                  <a:schemeClr val="tx1"/>
                </a:solidFill>
                <a:latin typeface="+mn-lt"/>
                <a:ea typeface="+mn-ea"/>
                <a:cs typeface="+mn-cs"/>
              </a:defRPr>
            </a:lvl6pPr>
            <a:lvl7pPr marL="705214" indent="-54248" algn="l" defTabSz="216989" rtl="0" eaLnBrk="1" latinLnBrk="0" hangingPunct="1">
              <a:lnSpc>
                <a:spcPct val="90000"/>
              </a:lnSpc>
              <a:spcBef>
                <a:spcPts val="119"/>
              </a:spcBef>
              <a:buFont typeface="Arial" panose="020B0604020202020204" pitchFamily="34" charset="0"/>
              <a:buChar char="•"/>
              <a:defRPr sz="428" kern="1200">
                <a:solidFill>
                  <a:schemeClr val="tx1"/>
                </a:solidFill>
                <a:latin typeface="+mn-lt"/>
                <a:ea typeface="+mn-ea"/>
                <a:cs typeface="+mn-cs"/>
              </a:defRPr>
            </a:lvl7pPr>
            <a:lvl8pPr marL="813708" indent="-54248" algn="l" defTabSz="216989" rtl="0" eaLnBrk="1" latinLnBrk="0" hangingPunct="1">
              <a:lnSpc>
                <a:spcPct val="90000"/>
              </a:lnSpc>
              <a:spcBef>
                <a:spcPts val="119"/>
              </a:spcBef>
              <a:buFont typeface="Arial" panose="020B0604020202020204" pitchFamily="34" charset="0"/>
              <a:buChar char="•"/>
              <a:defRPr sz="428" kern="1200">
                <a:solidFill>
                  <a:schemeClr val="tx1"/>
                </a:solidFill>
                <a:latin typeface="+mn-lt"/>
                <a:ea typeface="+mn-ea"/>
                <a:cs typeface="+mn-cs"/>
              </a:defRPr>
            </a:lvl8pPr>
            <a:lvl9pPr marL="922202" indent="-54248" algn="l" defTabSz="216989" rtl="0" eaLnBrk="1" latinLnBrk="0" hangingPunct="1">
              <a:lnSpc>
                <a:spcPct val="90000"/>
              </a:lnSpc>
              <a:spcBef>
                <a:spcPts val="119"/>
              </a:spcBef>
              <a:buFont typeface="Arial" panose="020B0604020202020204" pitchFamily="34" charset="0"/>
              <a:buChar char="•"/>
              <a:defRPr sz="428" kern="1200">
                <a:solidFill>
                  <a:schemeClr val="tx1"/>
                </a:solidFill>
                <a:latin typeface="+mn-lt"/>
                <a:ea typeface="+mn-ea"/>
                <a:cs typeface="+mn-cs"/>
              </a:defRPr>
            </a:lvl9pPr>
          </a:lstStyle>
          <a:p>
            <a:pPr>
              <a:buFont typeface="Arial" panose="020B0604020202020204" pitchFamily="34" charset="0"/>
              <a:buNone/>
            </a:pPr>
            <a:endParaRPr lang="lv-LV" sz="1800" dirty="0"/>
          </a:p>
        </p:txBody>
      </p:sp>
      <p:sp>
        <p:nvSpPr>
          <p:cNvPr id="5" name="TextBox 4"/>
          <p:cNvSpPr txBox="1"/>
          <p:nvPr/>
        </p:nvSpPr>
        <p:spPr>
          <a:xfrm>
            <a:off x="367952" y="1443841"/>
            <a:ext cx="6147148" cy="3693319"/>
          </a:xfrm>
          <a:prstGeom prst="rect">
            <a:avLst/>
          </a:prstGeom>
          <a:noFill/>
        </p:spPr>
        <p:txBody>
          <a:bodyPr wrap="square" rtlCol="0">
            <a:spAutoFit/>
          </a:bodyPr>
          <a:lstStyle/>
          <a:p>
            <a:pPr marL="285750" indent="-285750">
              <a:buFont typeface="Arial" panose="020B0604020202020204" pitchFamily="34" charset="0"/>
              <a:buChar char="•"/>
            </a:pPr>
            <a:r>
              <a:rPr lang="lv-LV" dirty="0"/>
              <a:t>8 pašvaldības izglītības iestādes</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3 augstākie eksāmenu rezultāti Latvijā</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Šogad ekonomikas un ķīmijas skolotājas no Mārupes vidusskolas ieguvušas Ekselences balvu</a:t>
            </a:r>
          </a:p>
          <a:p>
            <a:endParaRPr lang="lv-LV" altLang="lv-LV" dirty="0"/>
          </a:p>
          <a:p>
            <a:pPr marL="285750" indent="-285750">
              <a:buFont typeface="Arial" panose="020B0604020202020204" pitchFamily="34" charset="0"/>
              <a:buChar char="•"/>
            </a:pPr>
            <a:endParaRPr lang="lv-LV" altLang="lv-LV" dirty="0"/>
          </a:p>
          <a:p>
            <a:pPr marL="285750" indent="-285750">
              <a:buFont typeface="Arial" panose="020B0604020202020204" pitchFamily="34" charset="0"/>
              <a:buChar char="•"/>
            </a:pPr>
            <a:endParaRPr lang="lv-LV" altLang="lv-LV" dirty="0"/>
          </a:p>
          <a:p>
            <a:r>
              <a:rPr lang="lv-LV" dirty="0"/>
              <a:t>  </a:t>
            </a:r>
          </a:p>
          <a:p>
            <a:endParaRPr lang="lv-LV" b="1" dirty="0"/>
          </a:p>
          <a:p>
            <a:endParaRPr lang="lv-LV" b="1" dirty="0"/>
          </a:p>
          <a:p>
            <a:endParaRPr lang="lv-LV" dirty="0"/>
          </a:p>
        </p:txBody>
      </p:sp>
      <p:sp>
        <p:nvSpPr>
          <p:cNvPr id="6" name="Rectangle 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68601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4BE5A471-B12B-4469-853A-FC56953A02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535" y="1076384"/>
            <a:ext cx="8378929" cy="4335578"/>
          </a:xfrm>
          <a:prstGeom prst="rect">
            <a:avLst/>
          </a:prstGeom>
        </p:spPr>
      </p:pic>
    </p:spTree>
    <p:extLst>
      <p:ext uri="{BB962C8B-B14F-4D97-AF65-F5344CB8AC3E}">
        <p14:creationId xmlns:p14="http://schemas.microsoft.com/office/powerpoint/2010/main" val="34396039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IMG_0898.jpg">
            <a:extLst>
              <a:ext uri="{FF2B5EF4-FFF2-40B4-BE49-F238E27FC236}">
                <a16:creationId xmlns:a16="http://schemas.microsoft.com/office/drawing/2014/main" id="{E45DAB9D-7356-4302-A66D-0D501FC0DE6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731000" cy="2308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7A0E183E-1D7B-4C5C-97FE-40B8D0CDC79D}"/>
              </a:ext>
            </a:extLst>
          </p:cNvPr>
          <p:cNvSpPr>
            <a:spLocks noGrp="1"/>
          </p:cNvSpPr>
          <p:nvPr>
            <p:ph idx="1"/>
          </p:nvPr>
        </p:nvSpPr>
        <p:spPr>
          <a:xfrm>
            <a:off x="6731000" y="247650"/>
            <a:ext cx="2254251" cy="2068890"/>
          </a:xfrm>
        </p:spPr>
        <p:txBody>
          <a:bodyPr>
            <a:normAutofit/>
          </a:bodyPr>
          <a:lstStyle/>
          <a:p>
            <a:pPr>
              <a:buNone/>
              <a:defRPr/>
            </a:pPr>
            <a:r>
              <a:rPr lang="lv-LV" sz="1800" b="1" dirty="0">
                <a:solidFill>
                  <a:schemeClr val="bg1">
                    <a:lumMod val="50000"/>
                  </a:schemeClr>
                </a:solidFill>
                <a:cs typeface="Arial" charset="0"/>
              </a:rPr>
              <a:t> </a:t>
            </a:r>
            <a:r>
              <a:rPr lang="lv-LV" sz="1600" b="1" dirty="0">
                <a:solidFill>
                  <a:schemeClr val="bg1">
                    <a:lumMod val="50000"/>
                  </a:schemeClr>
                </a:solidFill>
                <a:cs typeface="Arial" charset="0"/>
              </a:rPr>
              <a:t>PII «</a:t>
            </a:r>
            <a:r>
              <a:rPr lang="lv-LV" sz="1600" b="1" dirty="0" err="1">
                <a:solidFill>
                  <a:schemeClr val="bg1">
                    <a:lumMod val="50000"/>
                  </a:schemeClr>
                </a:solidFill>
                <a:cs typeface="Arial" charset="0"/>
              </a:rPr>
              <a:t>Zeltrīti</a:t>
            </a:r>
            <a:r>
              <a:rPr lang="lv-LV" sz="1600" b="1" dirty="0">
                <a:solidFill>
                  <a:schemeClr val="bg1">
                    <a:lumMod val="50000"/>
                  </a:schemeClr>
                </a:solidFill>
                <a:cs typeface="Arial" charset="0"/>
              </a:rPr>
              <a:t>»</a:t>
            </a:r>
          </a:p>
          <a:p>
            <a:pPr eaLnBrk="1" hangingPunct="1">
              <a:buFont typeface="Arial" charset="0"/>
              <a:buNone/>
              <a:defRPr/>
            </a:pPr>
            <a:endParaRPr lang="lv-LV" sz="1600" dirty="0">
              <a:solidFill>
                <a:schemeClr val="bg1">
                  <a:lumMod val="50000"/>
                </a:schemeClr>
              </a:solidFill>
              <a:latin typeface="+mn-lt"/>
              <a:cs typeface="Arial" charset="0"/>
            </a:endParaRPr>
          </a:p>
          <a:p>
            <a:pPr eaLnBrk="1" hangingPunct="1">
              <a:buFont typeface="Arial" charset="0"/>
              <a:buNone/>
              <a:defRPr/>
            </a:pPr>
            <a:r>
              <a:rPr lang="lv-LV" sz="1600" dirty="0">
                <a:solidFill>
                  <a:schemeClr val="bg1">
                    <a:lumMod val="50000"/>
                  </a:schemeClr>
                </a:solidFill>
                <a:latin typeface="+mn-lt"/>
                <a:cs typeface="Arial" charset="0"/>
              </a:rPr>
              <a:t> Pirmā publiskās un privātās partnerības ietvaros uzbūvētā izglītības iestāde Latvijā 2010.gadā</a:t>
            </a:r>
          </a:p>
        </p:txBody>
      </p:sp>
      <p:pic>
        <p:nvPicPr>
          <p:cNvPr id="6" name="Picture 3">
            <a:extLst>
              <a:ext uri="{FF2B5EF4-FFF2-40B4-BE49-F238E27FC236}">
                <a16:creationId xmlns:a16="http://schemas.microsoft.com/office/drawing/2014/main" id="{1197C2EC-D64E-40F3-8735-FD6B99F9F5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93950"/>
            <a:ext cx="4476750" cy="2319615"/>
          </a:xfrm>
          <a:prstGeom prst="rect">
            <a:avLst/>
          </a:prstGeom>
          <a:ln>
            <a:noFill/>
          </a:ln>
          <a:effectLst>
            <a:outerShdw blurRad="292100" dist="139700" dir="2700000" algn="tl" rotWithShape="0">
              <a:srgbClr val="333333">
                <a:alpha val="65000"/>
              </a:srgbClr>
            </a:outerShdw>
          </a:effectLst>
        </p:spPr>
      </p:pic>
      <p:sp>
        <p:nvSpPr>
          <p:cNvPr id="7" name="Taisnstūris 6">
            <a:extLst>
              <a:ext uri="{FF2B5EF4-FFF2-40B4-BE49-F238E27FC236}">
                <a16:creationId xmlns:a16="http://schemas.microsoft.com/office/drawing/2014/main" id="{FAB39AAC-E976-46C0-9E37-720A27F4987F}"/>
              </a:ext>
            </a:extLst>
          </p:cNvPr>
          <p:cNvSpPr/>
          <p:nvPr/>
        </p:nvSpPr>
        <p:spPr>
          <a:xfrm>
            <a:off x="4476750" y="2393950"/>
            <a:ext cx="2254250" cy="1569660"/>
          </a:xfrm>
          <a:prstGeom prst="rect">
            <a:avLst/>
          </a:prstGeom>
        </p:spPr>
        <p:txBody>
          <a:bodyPr wrap="square">
            <a:spAutoFit/>
          </a:bodyPr>
          <a:lstStyle/>
          <a:p>
            <a:r>
              <a:rPr lang="lv-LV" sz="1600" b="1" dirty="0">
                <a:solidFill>
                  <a:schemeClr val="bg1">
                    <a:lumMod val="50000"/>
                  </a:schemeClr>
                </a:solidFill>
              </a:rPr>
              <a:t>«PII Mārzemīte»</a:t>
            </a:r>
          </a:p>
          <a:p>
            <a:r>
              <a:rPr lang="lv-LV" sz="1600" dirty="0">
                <a:solidFill>
                  <a:schemeClr val="bg1">
                    <a:lumMod val="50000"/>
                  </a:schemeClr>
                </a:solidFill>
              </a:rPr>
              <a:t>Modernākā pirmsskolas izglītības iestāde Baltijā</a:t>
            </a:r>
            <a:br>
              <a:rPr lang="lv-LV" dirty="0">
                <a:solidFill>
                  <a:schemeClr val="bg1">
                    <a:lumMod val="50000"/>
                  </a:schemeClr>
                </a:solidFill>
              </a:rPr>
            </a:br>
            <a:r>
              <a:rPr lang="lv-LV" sz="1600" dirty="0">
                <a:solidFill>
                  <a:schemeClr val="bg1">
                    <a:lumMod val="50000"/>
                  </a:schemeClr>
                </a:solidFill>
              </a:rPr>
              <a:t>Atklāta 2016.gadā</a:t>
            </a:r>
          </a:p>
        </p:txBody>
      </p:sp>
      <p:pic>
        <p:nvPicPr>
          <p:cNvPr id="8" name="Content Placeholder 5">
            <a:extLst>
              <a:ext uri="{FF2B5EF4-FFF2-40B4-BE49-F238E27FC236}">
                <a16:creationId xmlns:a16="http://schemas.microsoft.com/office/drawing/2014/main" id="{BD61D62E-BF2A-48DC-8792-F78333CD69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801342"/>
            <a:ext cx="3105150" cy="2056658"/>
          </a:xfrm>
          <a:prstGeom prst="rect">
            <a:avLst/>
          </a:prstGeom>
          <a:ln>
            <a:noFill/>
          </a:ln>
          <a:effectLst>
            <a:outerShdw blurRad="190500" algn="tl" rotWithShape="0">
              <a:srgbClr val="000000">
                <a:alpha val="70000"/>
              </a:srgbClr>
            </a:outerShdw>
          </a:effectLst>
        </p:spPr>
      </p:pic>
      <p:sp>
        <p:nvSpPr>
          <p:cNvPr id="9" name="Taisnstūris 8">
            <a:extLst>
              <a:ext uri="{FF2B5EF4-FFF2-40B4-BE49-F238E27FC236}">
                <a16:creationId xmlns:a16="http://schemas.microsoft.com/office/drawing/2014/main" id="{A855ADB7-2686-4325-B4AD-5A3952FB2C62}"/>
              </a:ext>
            </a:extLst>
          </p:cNvPr>
          <p:cNvSpPr/>
          <p:nvPr/>
        </p:nvSpPr>
        <p:spPr>
          <a:xfrm>
            <a:off x="1357514" y="4799290"/>
            <a:ext cx="1747636" cy="523220"/>
          </a:xfrm>
          <a:prstGeom prst="rect">
            <a:avLst/>
          </a:prstGeom>
        </p:spPr>
        <p:txBody>
          <a:bodyPr wrap="square">
            <a:spAutoFit/>
          </a:bodyPr>
          <a:lstStyle/>
          <a:p>
            <a:pPr algn="r"/>
            <a:r>
              <a:rPr lang="lv-LV" sz="1400" b="1" dirty="0">
                <a:solidFill>
                  <a:schemeClr val="bg2">
                    <a:lumMod val="50000"/>
                  </a:schemeClr>
                </a:solidFill>
              </a:rPr>
              <a:t>PII «</a:t>
            </a:r>
            <a:r>
              <a:rPr lang="en-US" sz="1400" b="1" dirty="0" err="1">
                <a:solidFill>
                  <a:schemeClr val="bg2">
                    <a:lumMod val="50000"/>
                  </a:schemeClr>
                </a:solidFill>
              </a:rPr>
              <a:t>Lienīte</a:t>
            </a:r>
            <a:r>
              <a:rPr lang="lv-LV" sz="1400" b="1" dirty="0">
                <a:solidFill>
                  <a:schemeClr val="bg2">
                    <a:lumMod val="50000"/>
                  </a:schemeClr>
                </a:solidFill>
              </a:rPr>
              <a:t>»</a:t>
            </a:r>
            <a:r>
              <a:rPr lang="en-US" sz="1400" b="1" dirty="0">
                <a:solidFill>
                  <a:schemeClr val="bg2">
                    <a:lumMod val="50000"/>
                  </a:schemeClr>
                </a:solidFill>
              </a:rPr>
              <a:t> </a:t>
            </a:r>
            <a:endParaRPr lang="lv-LV" sz="1400" b="1" dirty="0">
              <a:solidFill>
                <a:schemeClr val="bg2">
                  <a:lumMod val="50000"/>
                </a:schemeClr>
              </a:solidFill>
            </a:endParaRPr>
          </a:p>
          <a:p>
            <a:pPr algn="r"/>
            <a:r>
              <a:rPr lang="lv-LV" sz="1400" b="1" dirty="0">
                <a:solidFill>
                  <a:schemeClr val="bg2">
                    <a:lumMod val="50000"/>
                  </a:schemeClr>
                </a:solidFill>
              </a:rPr>
              <a:t>jaunā māja</a:t>
            </a:r>
          </a:p>
        </p:txBody>
      </p:sp>
      <p:sp>
        <p:nvSpPr>
          <p:cNvPr id="10" name="TextBox 9">
            <a:extLst>
              <a:ext uri="{FF2B5EF4-FFF2-40B4-BE49-F238E27FC236}">
                <a16:creationId xmlns:a16="http://schemas.microsoft.com/office/drawing/2014/main" id="{EFA8ABE6-A12F-49D5-AAFD-C04B9A91D72B}"/>
              </a:ext>
            </a:extLst>
          </p:cNvPr>
          <p:cNvSpPr txBox="1"/>
          <p:nvPr/>
        </p:nvSpPr>
        <p:spPr>
          <a:xfrm>
            <a:off x="3129164" y="4799290"/>
            <a:ext cx="2254250" cy="1815882"/>
          </a:xfrm>
          <a:prstGeom prst="rect">
            <a:avLst/>
          </a:prstGeom>
          <a:noFill/>
        </p:spPr>
        <p:txBody>
          <a:bodyPr wrap="square">
            <a:spAutoFit/>
          </a:bodyPr>
          <a:lstStyle/>
          <a:p>
            <a:pPr>
              <a:defRPr/>
            </a:pPr>
            <a:r>
              <a:rPr lang="lv-LV" sz="1600" dirty="0">
                <a:solidFill>
                  <a:schemeClr val="bg1">
                    <a:lumMod val="50000"/>
                  </a:schemeClr>
                </a:solidFill>
              </a:rPr>
              <a:t>Ārtelpas labiekārtojums 2015.gadā saņēmis atzinību kā</a:t>
            </a:r>
          </a:p>
          <a:p>
            <a:pPr>
              <a:defRPr/>
            </a:pPr>
            <a:r>
              <a:rPr lang="lv-LV" sz="1600" dirty="0">
                <a:solidFill>
                  <a:schemeClr val="bg1">
                    <a:lumMod val="50000"/>
                  </a:schemeClr>
                </a:solidFill>
              </a:rPr>
              <a:t>gada labākā būve nominācijā «Ainava»</a:t>
            </a:r>
          </a:p>
        </p:txBody>
      </p:sp>
      <p:pic>
        <p:nvPicPr>
          <p:cNvPr id="11" name="Attēls 10">
            <a:extLst>
              <a:ext uri="{FF2B5EF4-FFF2-40B4-BE49-F238E27FC236}">
                <a16:creationId xmlns:a16="http://schemas.microsoft.com/office/drawing/2014/main" id="{7B018DC0-70D2-4439-9170-F9BC9AC0F56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16819" y="3971925"/>
            <a:ext cx="3827182" cy="2886075"/>
          </a:xfrm>
          <a:prstGeom prst="rect">
            <a:avLst/>
          </a:prstGeom>
        </p:spPr>
      </p:pic>
      <p:sp>
        <p:nvSpPr>
          <p:cNvPr id="12" name="TextBox 11">
            <a:extLst>
              <a:ext uri="{FF2B5EF4-FFF2-40B4-BE49-F238E27FC236}">
                <a16:creationId xmlns:a16="http://schemas.microsoft.com/office/drawing/2014/main" id="{07720926-0ABA-4659-B4D3-75160257B59F}"/>
              </a:ext>
            </a:extLst>
          </p:cNvPr>
          <p:cNvSpPr txBox="1"/>
          <p:nvPr/>
        </p:nvSpPr>
        <p:spPr>
          <a:xfrm>
            <a:off x="6571928" y="2886075"/>
            <a:ext cx="2381572" cy="1077218"/>
          </a:xfrm>
          <a:prstGeom prst="rect">
            <a:avLst/>
          </a:prstGeom>
          <a:noFill/>
        </p:spPr>
        <p:txBody>
          <a:bodyPr wrap="square" rtlCol="0">
            <a:spAutoFit/>
          </a:bodyPr>
          <a:lstStyle/>
          <a:p>
            <a:pPr algn="r"/>
            <a:r>
              <a:rPr lang="lv-LV" sz="1600" b="1" dirty="0">
                <a:solidFill>
                  <a:schemeClr val="accent1">
                    <a:lumMod val="75000"/>
                  </a:schemeClr>
                </a:solidFill>
              </a:rPr>
              <a:t>Plānots</a:t>
            </a:r>
          </a:p>
          <a:p>
            <a:pPr algn="r"/>
            <a:r>
              <a:rPr lang="lv-LV" sz="1600" b="1" dirty="0">
                <a:solidFill>
                  <a:schemeClr val="accent1">
                    <a:lumMod val="75000"/>
                  </a:schemeClr>
                </a:solidFill>
              </a:rPr>
              <a:t>jauns bērnudārzs Jaunmārupē</a:t>
            </a:r>
          </a:p>
          <a:p>
            <a:pPr algn="r"/>
            <a:r>
              <a:rPr lang="lv-LV" sz="1600" b="1" dirty="0">
                <a:solidFill>
                  <a:schemeClr val="accent1">
                    <a:lumMod val="75000"/>
                  </a:schemeClr>
                </a:solidFill>
              </a:rPr>
              <a:t>(384 vietas) </a:t>
            </a:r>
          </a:p>
        </p:txBody>
      </p:sp>
    </p:spTree>
    <p:extLst>
      <p:ext uri="{BB962C8B-B14F-4D97-AF65-F5344CB8AC3E}">
        <p14:creationId xmlns:p14="http://schemas.microsoft.com/office/powerpoint/2010/main" val="24777932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tests_MND_ppt_tests">
  <a:themeElements>
    <a:clrScheme name="MND_1_light">
      <a:dk1>
        <a:srgbClr val="565656"/>
      </a:dk1>
      <a:lt1>
        <a:srgbClr val="F2F2F2"/>
      </a:lt1>
      <a:dk2>
        <a:srgbClr val="07843C"/>
      </a:dk2>
      <a:lt2>
        <a:srgbClr val="FFFFFF"/>
      </a:lt2>
      <a:accent1>
        <a:srgbClr val="B7CE48"/>
      </a:accent1>
      <a:accent2>
        <a:srgbClr val="58BC60"/>
      </a:accent2>
      <a:accent3>
        <a:srgbClr val="128B2C"/>
      </a:accent3>
      <a:accent4>
        <a:srgbClr val="D72E38"/>
      </a:accent4>
      <a:accent5>
        <a:srgbClr val="FC4F57"/>
      </a:accent5>
      <a:accent6>
        <a:srgbClr val="FF6F18"/>
      </a:accent6>
      <a:hlink>
        <a:srgbClr val="FF6F18"/>
      </a:hlink>
      <a:folHlink>
        <a:srgbClr val="B7CE48"/>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s_MND_ppt_tests" id="{BB427D45-47A9-4F7B-A509-2E1140F504C6}" vid="{10864614-3290-4556-ADA1-24EBDCE986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MND_ppt_lhite_labots</Template>
  <TotalTime>5636</TotalTime>
  <Words>652</Words>
  <Application>Microsoft Office PowerPoint</Application>
  <PresentationFormat>Slaidrāde ekrānā (4:3)</PresentationFormat>
  <Paragraphs>151</Paragraphs>
  <Slides>21</Slides>
  <Notes>9</Notes>
  <HiddenSlides>0</HiddenSlides>
  <MMClips>0</MMClips>
  <ScaleCrop>false</ScaleCrop>
  <HeadingPairs>
    <vt:vector size="6" baseType="variant">
      <vt:variant>
        <vt:lpstr>Lietotie fonti</vt:lpstr>
      </vt:variant>
      <vt:variant>
        <vt:i4>6</vt:i4>
      </vt:variant>
      <vt:variant>
        <vt:lpstr>Dizains</vt:lpstr>
      </vt:variant>
      <vt:variant>
        <vt:i4>1</vt:i4>
      </vt:variant>
      <vt:variant>
        <vt:lpstr>Slaidu virsraksti</vt:lpstr>
      </vt:variant>
      <vt:variant>
        <vt:i4>21</vt:i4>
      </vt:variant>
    </vt:vector>
  </HeadingPairs>
  <TitlesOfParts>
    <vt:vector size="28" baseType="lpstr">
      <vt:lpstr>Arial Unicode MS</vt:lpstr>
      <vt:lpstr>GungsuhChe</vt:lpstr>
      <vt:lpstr>Arial</vt:lpstr>
      <vt:lpstr>Calibri</vt:lpstr>
      <vt:lpstr>Verdana</vt:lpstr>
      <vt:lpstr>Wingdings</vt:lpstr>
      <vt:lpstr>tests_MND_ppt_tests</vt:lpstr>
      <vt:lpstr>MĀRUPES NOVADS  Labvēlīgam lidojumam teicama starta vieta</vt:lpstr>
      <vt:lpstr>PowerPoint prezentācija</vt:lpstr>
      <vt:lpstr>PowerPoint prezentācija</vt:lpstr>
      <vt:lpstr>PowerPoint prezentācija</vt:lpstr>
      <vt:lpstr>PowerPoint prezentācija</vt:lpstr>
      <vt:lpstr>PowerPoint prezentācija</vt:lpstr>
      <vt:lpstr>Izglītība - Mārupes novada prioritāte</vt:lpstr>
      <vt:lpstr>PowerPoint prezentācija</vt:lpstr>
      <vt:lpstr>PowerPoint prezentācija</vt:lpstr>
      <vt:lpstr>PowerPoint prezentācija</vt:lpstr>
      <vt:lpstr>Divi jauni stadioni atklāti 2018.gadā</vt:lpstr>
      <vt:lpstr>PowerPoint prezentācija</vt:lpstr>
      <vt:lpstr>PowerPoint prezentācija</vt:lpstr>
      <vt:lpstr>Ielu infrastruktūra</vt:lpstr>
      <vt:lpstr>Uzņēmējdarbību veicinošs projekts</vt:lpstr>
      <vt:lpstr>PowerPoint prezentācija</vt:lpstr>
      <vt:lpstr>Sabiedrības līdzdalība</vt:lpstr>
      <vt:lpstr>PowerPoint prezentācija</vt:lpstr>
      <vt:lpstr>PowerPoint prezentācija</vt:lpstr>
      <vt:lpstr>Ko darīt Mārupē…</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Mārupes novada Domes paveiktais 2016.gadā un plāni 2017.gadam</dc:title>
  <dc:creator>Ilze IZ. Zunde</dc:creator>
  <cp:lastModifiedBy>Ilze IZ. Zunde</cp:lastModifiedBy>
  <cp:revision>116</cp:revision>
  <cp:lastPrinted>2019-04-18T10:26:53Z</cp:lastPrinted>
  <dcterms:created xsi:type="dcterms:W3CDTF">2017-04-19T06:29:21Z</dcterms:created>
  <dcterms:modified xsi:type="dcterms:W3CDTF">2019-07-03T08:57:02Z</dcterms:modified>
</cp:coreProperties>
</file>