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93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AC23E-C141-4805-96E8-2FAD798EAF63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75102-8B80-4EB1-9B2A-0E77C339361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5284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2288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6A9C-D26E-866F-3064-7A63F5F66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A9E9F-7CD6-588F-2BE7-F69D8AE8E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4F5C-A6AA-C0C3-9D35-E5827C30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E3BE5-D12C-15ED-83CD-221A56F0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15492-D445-8F58-8FC7-2A1ADD2B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18016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C53A-14B4-E234-CACA-B5F6B782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7AB79-CCEC-CA28-556A-92D8D0200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8EBF6-2A03-A24C-3D2B-EF767568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C5B3E-3EE1-A22D-FD6F-DE4C315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DE50-98A7-442B-BAC5-F25FA4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17801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833B2-A22E-3D7F-7C07-B560729F7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954BB-C3F9-E5C1-5180-ADE49CDF9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8BFAE-15DF-1AE1-03B7-B69F259D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AB440-89E5-B910-243D-DDD65F0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99C8A-9A36-B375-5FE6-BFE58A5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152044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4038600" y="2181778"/>
            <a:ext cx="75438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fair Dis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4038600" y="4644196"/>
            <a:ext cx="75438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634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4495-C7A3-3809-EBB4-72853483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709F-FE74-1602-1ACF-8011FC62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5F2B-9B37-36E6-9AD3-BC035028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2F366-4247-10DD-8E5C-38AF7CA7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4CDC-335F-A476-ADB8-BC056560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A8E51-7CE8-AA98-C80D-F32931E224E6}"/>
              </a:ext>
            </a:extLst>
          </p:cNvPr>
          <p:cNvSpPr/>
          <p:nvPr userDrawn="1"/>
        </p:nvSpPr>
        <p:spPr>
          <a:xfrm>
            <a:off x="0" y="0"/>
            <a:ext cx="12192000" cy="56484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47455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1794-AF85-7573-47F6-7ABB4C75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0674F-B239-6C2E-A232-F1CF6E9CA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99508-1B61-70E7-80BB-132EB7DF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66A5-2610-0A6B-EA18-891A29F3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061BD-CF07-3669-1AE2-54CF3184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55354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8C36-864F-4F69-19D9-2494264B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8F16-30CA-D364-EDEF-0D4DF0BA3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194D8-42E9-8560-016B-DF61043D3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370CE-8FC9-ACD6-9F06-87CD1F2C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FF962-4C61-76E6-C345-71D1A688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7DFA9-6804-43F4-4C2F-8D103D4F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74853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DA8A-08CD-BE34-023D-5855039F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63C3-E97C-AB4F-C80E-898D7B783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26FBD-B7EC-D265-FA10-BE0EA19ED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95830-0DD5-95A1-C28A-120DA0D47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5801CD-F8EC-C772-124F-1D55F8011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86E80-79CD-5FA9-108F-B6A9F2CD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3A41B-1710-AC4C-B394-D12F1808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D39A42-5D59-7774-9C7B-5CDA45DC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197205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ACDF-5D98-EF92-460A-AE89A7DB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300A3-815A-0E66-7A6B-87CB639F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36A8D-41F2-B4EF-1516-71026190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33EE7-A0FC-81B3-D302-AD76D295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06845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182AF-0491-35EB-DCC7-0F5AC5F8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4FF77-2555-0297-8161-3681669F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9D910-6956-5A07-31EC-7F625D1B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53737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B3693-D033-4886-9447-81C093FD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D3A6-863B-8213-8E4F-A4F59128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804E0-9D53-0277-6114-667466F4E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12585-A75E-F8F9-7060-D853BA5A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A6218-C8F5-CDB5-58EC-8FA06F02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78DE-8642-E7F8-D601-0926F8D6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0277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2CC7-8186-F539-28BD-8BBEF286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EDB7C-F925-F627-B790-26F0B568E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019FD-3824-07BA-4444-3E3550984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2C6C3-07F6-0E94-151C-C32A3679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12540-5D0A-74AA-D236-A3837561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D7A54-D0C0-AAE8-D091-4AAE0388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14390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228B54"/>
            </a:gs>
            <a:gs pos="68000">
              <a:srgbClr val="18623B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05A3F2-68E0-2C41-DBD0-42074221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51454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v-LV" dirty="0"/>
              <a:t>XXX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47DAB-89ED-14BD-656E-64CA5834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410909"/>
            <a:ext cx="12192000" cy="1849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3A3AC-3572-F2EA-20B0-B7CD4D51F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8731D-BE95-4110-9BED-6A096A962933}" type="datetimeFigureOut">
              <a:rPr lang="en-150" smtClean="0"/>
              <a:t>10/29/2024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28122-872C-3CE2-F6A5-BC6E8AA97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6A5DE-1991-BB11-E99A-96C92F579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pic>
        <p:nvPicPr>
          <p:cNvPr id="10" name="Attēls 4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754562AE-D526-F5CD-2F04-0C32773C51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b="43225"/>
          <a:stretch/>
        </p:blipFill>
        <p:spPr>
          <a:xfrm>
            <a:off x="-457816" y="5475348"/>
            <a:ext cx="2084909" cy="11837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2E660D5-9947-E589-85EE-04ACB3840D9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508566" y="5758295"/>
            <a:ext cx="503670" cy="96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4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.xlsx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1"/>
            </a:gs>
            <a:gs pos="86000">
              <a:srgbClr val="18623B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1">
            <a:extLst>
              <a:ext uri="{FF2B5EF4-FFF2-40B4-BE49-F238E27FC236}">
                <a16:creationId xmlns:a16="http://schemas.microsoft.com/office/drawing/2014/main" id="{6CB15602-51B5-3433-3A16-929E1FAABABC}"/>
              </a:ext>
            </a:extLst>
          </p:cNvPr>
          <p:cNvSpPr txBox="1">
            <a:spLocks/>
          </p:cNvSpPr>
          <p:nvPr/>
        </p:nvSpPr>
        <p:spPr>
          <a:xfrm>
            <a:off x="0" y="153969"/>
            <a:ext cx="12192000" cy="8026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REZULTĀTI</a:t>
            </a:r>
          </a:p>
        </p:txBody>
      </p:sp>
      <p:pic>
        <p:nvPicPr>
          <p:cNvPr id="2" name="Attēls 2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ECFC5605-798B-876E-C666-5A89B09EC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5903" y="5127160"/>
            <a:ext cx="1798559" cy="1798559"/>
          </a:xfrm>
          <a:prstGeom prst="rect">
            <a:avLst/>
          </a:prstGeom>
        </p:spPr>
      </p:pic>
      <p:pic>
        <p:nvPicPr>
          <p:cNvPr id="4" name="Attēls 6" descr="Attēls, kurā ir grafika, fonts, simbols, logotips&#10;&#10;Apraksts ģenerēts automātiski">
            <a:extLst>
              <a:ext uri="{FF2B5EF4-FFF2-40B4-BE49-F238E27FC236}">
                <a16:creationId xmlns:a16="http://schemas.microsoft.com/office/drawing/2014/main" id="{569B3EA0-2F68-56A0-B96F-12EB3988CE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1766" y="5338237"/>
            <a:ext cx="1150962" cy="1315385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DEC4E753-DFE9-8634-B357-CB1083E25F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1313" y="5295039"/>
            <a:ext cx="1351800" cy="1424137"/>
          </a:xfrm>
          <a:prstGeom prst="rect">
            <a:avLst/>
          </a:prstGeom>
        </p:spPr>
      </p:pic>
      <p:pic>
        <p:nvPicPr>
          <p:cNvPr id="10" name="Picture 9" descr="A logo of a drop of water&#10;&#10;Description automatically generated">
            <a:extLst>
              <a:ext uri="{FF2B5EF4-FFF2-40B4-BE49-F238E27FC236}">
                <a16:creationId xmlns:a16="http://schemas.microsoft.com/office/drawing/2014/main" id="{F96A91AE-16FA-212E-4898-B3978A7CCC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9650" y="5299670"/>
            <a:ext cx="927457" cy="1353952"/>
          </a:xfrm>
          <a:prstGeom prst="rect">
            <a:avLst/>
          </a:prstGeom>
        </p:spPr>
      </p:pic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38FBF3F6-4096-77B6-A0BD-5B84A648B2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1950" y="1433513"/>
          <a:ext cx="11469688" cy="3381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8" imgW="12392230" imgH="3543183" progId="Excel.Sheet.12">
                  <p:embed/>
                </p:oleObj>
              </mc:Choice>
              <mc:Fallback>
                <p:oleObj name="Worksheet" r:id="rId8" imgW="12392230" imgH="3543183" progId="Excel.Sheet.12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38FBF3F6-4096-77B6-A0BD-5B84A648B2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1950" y="1433513"/>
                        <a:ext cx="11469688" cy="3381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699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GALVEN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Playfair Display</vt:lpstr>
      <vt:lpstr>GALVENE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Gatis</dc:creator>
  <cp:lastModifiedBy>Gatis</cp:lastModifiedBy>
  <cp:revision>1</cp:revision>
  <dcterms:created xsi:type="dcterms:W3CDTF">2024-10-29T19:59:30Z</dcterms:created>
  <dcterms:modified xsi:type="dcterms:W3CDTF">2024-10-29T19:59:44Z</dcterms:modified>
</cp:coreProperties>
</file>