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0" r:id="rId17"/>
    <p:sldId id="271" r:id="rId18"/>
    <p:sldId id="272" r:id="rId19"/>
    <p:sldId id="274" r:id="rId20"/>
    <p:sldId id="275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9" autoAdjust="0"/>
    <p:restoredTop sz="94660"/>
  </p:normalViewPr>
  <p:slideViewPr>
    <p:cSldViewPr snapToGrid="0">
      <p:cViewPr varScale="1">
        <p:scale>
          <a:sx n="66" d="100"/>
          <a:sy n="66" d="100"/>
        </p:scale>
        <p:origin x="5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E0C92-AEA0-4726-9958-490161BB4A9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C296-5B69-4104-9818-36AD5D03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61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E0C92-AEA0-4726-9958-490161BB4A9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C296-5B69-4104-9818-36AD5D03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81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E0C92-AEA0-4726-9958-490161BB4A9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C296-5B69-4104-9818-36AD5D03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4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E0C92-AEA0-4726-9958-490161BB4A9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C296-5B69-4104-9818-36AD5D03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76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E0C92-AEA0-4726-9958-490161BB4A9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C296-5B69-4104-9818-36AD5D03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8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E0C92-AEA0-4726-9958-490161BB4A9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C296-5B69-4104-9818-36AD5D03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79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E0C92-AEA0-4726-9958-490161BB4A9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C296-5B69-4104-9818-36AD5D03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89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E0C92-AEA0-4726-9958-490161BB4A9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C296-5B69-4104-9818-36AD5D03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5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E0C92-AEA0-4726-9958-490161BB4A9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C296-5B69-4104-9818-36AD5D03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13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E0C92-AEA0-4726-9958-490161BB4A9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C296-5B69-4104-9818-36AD5D03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53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E0C92-AEA0-4726-9958-490161BB4A9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C296-5B69-4104-9818-36AD5D03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1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4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E0C92-AEA0-4726-9958-490161BB4A9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9C296-5B69-4104-9818-36AD5D03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7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6" y="827314"/>
            <a:ext cx="9371802" cy="1956934"/>
          </a:xfrm>
        </p:spPr>
        <p:txBody>
          <a:bodyPr>
            <a:normAutofit fontScale="90000"/>
          </a:bodyPr>
          <a:lstStyle/>
          <a:p>
            <a:r>
              <a:rPr lang="lv-LV" b="1" dirty="0"/>
              <a:t>Babītes kultūrizglītības centra jauktā kora «Atskaņa» 2023. gads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22" y="3114358"/>
            <a:ext cx="3452949" cy="289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6000" y="5809343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9086" y="5809343"/>
            <a:ext cx="390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746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Maijs. Baznīcu Nakts koncerts Rīgas Svētās Ģertrūdes ev. lut. baznīcā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10" y="1825625"/>
            <a:ext cx="10046379" cy="4351338"/>
          </a:xfrm>
        </p:spPr>
      </p:pic>
    </p:spTree>
    <p:extLst>
      <p:ext uri="{BB962C8B-B14F-4D97-AF65-F5344CB8AC3E}">
        <p14:creationId xmlns:p14="http://schemas.microsoft.com/office/powerpoint/2010/main" val="3886068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Jūnijs. Labdarības koncerts Bolderājas ev. lut. baznīcā «Mūzika saulrieta krāsās»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22" y="1825625"/>
            <a:ext cx="9376555" cy="4351338"/>
          </a:xfrm>
        </p:spPr>
      </p:pic>
    </p:spTree>
    <p:extLst>
      <p:ext uri="{BB962C8B-B14F-4D97-AF65-F5344CB8AC3E}">
        <p14:creationId xmlns:p14="http://schemas.microsoft.com/office/powerpoint/2010/main" val="1172652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Jūlijs. 27. Dziesmu un Deju svētku gājiens Rīgā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38" y="1825625"/>
            <a:ext cx="8951323" cy="4351338"/>
          </a:xfrm>
        </p:spPr>
      </p:pic>
    </p:spTree>
    <p:extLst>
      <p:ext uri="{BB962C8B-B14F-4D97-AF65-F5344CB8AC3E}">
        <p14:creationId xmlns:p14="http://schemas.microsoft.com/office/powerpoint/2010/main" val="3816839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Mirklis pēc 27. Dziesmu svētkiem Mežaparka estrādē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58" y="1825625"/>
            <a:ext cx="8960284" cy="4351338"/>
          </a:xfrm>
        </p:spPr>
      </p:pic>
    </p:spTree>
    <p:extLst>
      <p:ext uri="{BB962C8B-B14F-4D97-AF65-F5344CB8AC3E}">
        <p14:creationId xmlns:p14="http://schemas.microsoft.com/office/powerpoint/2010/main" val="2465097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Jaunā Mežaparka estrāde «Sidraba birzs»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57" y="1690688"/>
            <a:ext cx="6501886" cy="4876415"/>
          </a:xfrm>
        </p:spPr>
      </p:pic>
    </p:spTree>
    <p:extLst>
      <p:ext uri="{BB962C8B-B14F-4D97-AF65-F5344CB8AC3E}">
        <p14:creationId xmlns:p14="http://schemas.microsoft.com/office/powerpoint/2010/main" val="3899824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Augusts. Dziedāšanas svētki Subatē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75" y="1531031"/>
            <a:ext cx="6726649" cy="5032375"/>
          </a:xfrm>
        </p:spPr>
      </p:pic>
    </p:spTree>
    <p:extLst>
      <p:ext uri="{BB962C8B-B14F-4D97-AF65-F5344CB8AC3E}">
        <p14:creationId xmlns:p14="http://schemas.microsoft.com/office/powerpoint/2010/main" val="3826997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Septembris. Labdarības koncerts Rīgas Svētā Pētera ev. lut. baznīcā «Atkal ceļā»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58" y="1825625"/>
            <a:ext cx="8960284" cy="4351338"/>
          </a:xfrm>
        </p:spPr>
      </p:pic>
    </p:spTree>
    <p:extLst>
      <p:ext uri="{BB962C8B-B14F-4D97-AF65-F5344CB8AC3E}">
        <p14:creationId xmlns:p14="http://schemas.microsoft.com/office/powerpoint/2010/main" val="4247649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9810"/>
            <a:ext cx="10515600" cy="1325563"/>
          </a:xfrm>
        </p:spPr>
        <p:txBody>
          <a:bodyPr/>
          <a:lstStyle/>
          <a:p>
            <a:pPr algn="ctr"/>
            <a:r>
              <a:rPr lang="lv-LV" b="1" dirty="0"/>
              <a:t>Oktobris. Koncerts Zaubes ev. lut. baznīcā «Atkal ceļā»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69" y="1625373"/>
            <a:ext cx="5285061" cy="4975390"/>
          </a:xfrm>
        </p:spPr>
      </p:pic>
    </p:spTree>
    <p:extLst>
      <p:ext uri="{BB962C8B-B14F-4D97-AF65-F5344CB8AC3E}">
        <p14:creationId xmlns:p14="http://schemas.microsoft.com/office/powerpoint/2010/main" val="426063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Decembris. Jauktā kora «Atskaņa» 40 gadu jubilejas koncerts «Pūtiet guni»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64" y="1825625"/>
            <a:ext cx="6874472" cy="4351338"/>
          </a:xfrm>
        </p:spPr>
      </p:pic>
    </p:spTree>
    <p:extLst>
      <p:ext uri="{BB962C8B-B14F-4D97-AF65-F5344CB8AC3E}">
        <p14:creationId xmlns:p14="http://schemas.microsoft.com/office/powerpoint/2010/main" val="1594245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Jubilejas torte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00" y="1825625"/>
            <a:ext cx="6528600" cy="4351338"/>
          </a:xfrm>
        </p:spPr>
      </p:pic>
    </p:spTree>
    <p:extLst>
      <p:ext uri="{BB962C8B-B14F-4D97-AF65-F5344CB8AC3E}">
        <p14:creationId xmlns:p14="http://schemas.microsoft.com/office/powerpoint/2010/main" val="1255921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086" y="508817"/>
            <a:ext cx="10515600" cy="1325563"/>
          </a:xfrm>
        </p:spPr>
        <p:txBody>
          <a:bodyPr/>
          <a:lstStyle/>
          <a:p>
            <a:pPr algn="ctr"/>
            <a:r>
              <a:rPr lang="lv-LV" b="1" dirty="0"/>
              <a:t>Janvāris. Koncerts Rīgas Latviešu biedrības namā «Pašā saltumā, ziemas baltumā»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r="6022"/>
          <a:stretch/>
        </p:blipFill>
        <p:spPr>
          <a:xfrm rot="5400000">
            <a:off x="1733259" y="2373295"/>
            <a:ext cx="4267199" cy="36483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r="4173"/>
          <a:stretch/>
        </p:blipFill>
        <p:spPr>
          <a:xfrm rot="5400000">
            <a:off x="6468236" y="2365138"/>
            <a:ext cx="4299082" cy="36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13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Decembris. Dziedājumi Ziemassvētku dievkalpojumā Piņķu ev. lut. baznīcā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7" y="1825625"/>
            <a:ext cx="6291821" cy="4718866"/>
          </a:xfrm>
        </p:spPr>
      </p:pic>
    </p:spTree>
    <p:extLst>
      <p:ext uri="{BB962C8B-B14F-4D97-AF65-F5344CB8AC3E}">
        <p14:creationId xmlns:p14="http://schemas.microsoft.com/office/powerpoint/2010/main" val="3843623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6698"/>
            <a:ext cx="10515600" cy="2852737"/>
          </a:xfrm>
        </p:spPr>
        <p:txBody>
          <a:bodyPr/>
          <a:lstStyle/>
          <a:p>
            <a:pPr algn="ctr"/>
            <a:r>
              <a:rPr lang="lv-LV" b="1" dirty="0"/>
              <a:t>Turpinājums sekos 2024. gadā...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1849" y="3688126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lv-LV" sz="4000" dirty="0">
                <a:solidFill>
                  <a:schemeClr val="tx1"/>
                </a:solidFill>
              </a:rPr>
              <a:t>Paldies par uzmanību!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6907" y="6168573"/>
            <a:ext cx="5065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Mūzika un teksts – kora diriģente Ginta Pētersone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764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Februāris. Akcija «Gaismas pili Ukrainai». Ziedojam sveces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38" y="1825625"/>
            <a:ext cx="8951323" cy="4351338"/>
          </a:xfrm>
        </p:spPr>
      </p:pic>
    </p:spTree>
    <p:extLst>
      <p:ext uri="{BB962C8B-B14F-4D97-AF65-F5344CB8AC3E}">
        <p14:creationId xmlns:p14="http://schemas.microsoft.com/office/powerpoint/2010/main" val="3115423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Februāris. Kormeistara Roberta Hansona jubileja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2" y="2286001"/>
            <a:ext cx="3009235" cy="40123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42" y="2286001"/>
            <a:ext cx="8272990" cy="40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78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Marts. Starpnovadu ziemas dziesmu svētki Jaunmārupē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14" y="1690688"/>
            <a:ext cx="6436572" cy="4827429"/>
          </a:xfrm>
        </p:spPr>
      </p:pic>
    </p:spTree>
    <p:extLst>
      <p:ext uri="{BB962C8B-B14F-4D97-AF65-F5344CB8AC3E}">
        <p14:creationId xmlns:p14="http://schemas.microsoft.com/office/powerpoint/2010/main" val="33297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Marts. Obojista Indra Egles jubilejas koncerts Ozolnieku Tautas namā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67" y="2256699"/>
            <a:ext cx="8138981" cy="39564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/>
          <a:stretch/>
        </p:blipFill>
        <p:spPr>
          <a:xfrm>
            <a:off x="838200" y="2249713"/>
            <a:ext cx="2010863" cy="396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89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Aprīlis. Pierīgas koru skate Dubultos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489" y="1825624"/>
            <a:ext cx="8216536" cy="39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50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Maijs. Labdarības koncerts Rīgas Svētā Pētera ev. lut. baznīcā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92" y="1825625"/>
            <a:ext cx="9197015" cy="4351338"/>
          </a:xfrm>
        </p:spPr>
      </p:pic>
    </p:spTree>
    <p:extLst>
      <p:ext uri="{BB962C8B-B14F-4D97-AF65-F5344CB8AC3E}">
        <p14:creationId xmlns:p14="http://schemas.microsoft.com/office/powerpoint/2010/main" val="650885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Maijs. Par godu Dziesmu svētku 150 gadu jubilejai Likteņdārzā atklāj Dižakmeni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58" y="1825625"/>
            <a:ext cx="8960284" cy="4351338"/>
          </a:xfrm>
        </p:spPr>
      </p:pic>
    </p:spTree>
    <p:extLst>
      <p:ext uri="{BB962C8B-B14F-4D97-AF65-F5344CB8AC3E}">
        <p14:creationId xmlns:p14="http://schemas.microsoft.com/office/powerpoint/2010/main" val="4171242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Sarmite_Kalnina_prezentacija_koris_atskana</Template>
  <TotalTime>21</TotalTime>
  <Words>221</Words>
  <Application>Microsoft Office PowerPoint</Application>
  <PresentationFormat>Widescreen</PresentationFormat>
  <Paragraphs>23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Babītes kultūrizglītības centra jauktā kora «Atskaņa» 2023. gads</vt:lpstr>
      <vt:lpstr>Janvāris. Koncerts Rīgas Latviešu biedrības namā «Pašā saltumā, ziemas baltumā» </vt:lpstr>
      <vt:lpstr>Februāris. Akcija «Gaismas pili Ukrainai». Ziedojam sveces</vt:lpstr>
      <vt:lpstr>Februāris. Kormeistara Roberta Hansona jubileja</vt:lpstr>
      <vt:lpstr>Marts. Starpnovadu ziemas dziesmu svētki Jaunmārupē</vt:lpstr>
      <vt:lpstr>Marts. Obojista Indra Egles jubilejas koncerts Ozolnieku Tautas namā</vt:lpstr>
      <vt:lpstr>Aprīlis. Pierīgas koru skate Dubultos</vt:lpstr>
      <vt:lpstr>Maijs. Labdarības koncerts Rīgas Svētā Pētera ev. lut. baznīcā</vt:lpstr>
      <vt:lpstr>Maijs. Par godu Dziesmu svētku 150 gadu jubilejai Likteņdārzā atklāj Dižakmeni</vt:lpstr>
      <vt:lpstr>Maijs. Baznīcu Nakts koncerts Rīgas Svētās Ģertrūdes ev. lut. baznīcā</vt:lpstr>
      <vt:lpstr>Jūnijs. Labdarības koncerts Bolderājas ev. lut. baznīcā «Mūzika saulrieta krāsās»</vt:lpstr>
      <vt:lpstr>Jūlijs. 27. Dziesmu un Deju svētku gājiens Rīgā</vt:lpstr>
      <vt:lpstr>Mirklis pēc 27. Dziesmu svētkiem Mežaparka estrādē</vt:lpstr>
      <vt:lpstr>Jaunā Mežaparka estrāde «Sidraba birzs»</vt:lpstr>
      <vt:lpstr>Augusts. Dziedāšanas svētki Subatē</vt:lpstr>
      <vt:lpstr>Septembris. Labdarības koncerts Rīgas Svētā Pētera ev. lut. baznīcā «Atkal ceļā»</vt:lpstr>
      <vt:lpstr>Oktobris. Koncerts Zaubes ev. lut. baznīcā «Atkal ceļā»</vt:lpstr>
      <vt:lpstr>Decembris. Jauktā kora «Atskaņa» 40 gadu jubilejas koncerts «Pūtiet guni»</vt:lpstr>
      <vt:lpstr>Jubilejas torte</vt:lpstr>
      <vt:lpstr>Decembris. Dziedājumi Ziemassvētku dievkalpojumā Piņķu ev. lut. baznīcā</vt:lpstr>
      <vt:lpstr>Turpinājums sekos 2024. gadā...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Babītes kultūrizglītības centra jauktā kora «Atskaņa» 2023.gads</dc:title>
  <dc:creator>Sarmīte Kalniņa</dc:creator>
  <cp:lastModifiedBy>Ieva Pastare</cp:lastModifiedBy>
  <cp:revision>3</cp:revision>
  <dcterms:created xsi:type="dcterms:W3CDTF">2024-02-20T13:14:27Z</dcterms:created>
  <dcterms:modified xsi:type="dcterms:W3CDTF">2024-02-20T20:29:17Z</dcterms:modified>
</cp:coreProperties>
</file>