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35"/>
  </p:notesMasterIdLst>
  <p:sldIdLst>
    <p:sldId id="256" r:id="rId2"/>
    <p:sldId id="312" r:id="rId3"/>
    <p:sldId id="313" r:id="rId4"/>
    <p:sldId id="292" r:id="rId5"/>
    <p:sldId id="293" r:id="rId6"/>
    <p:sldId id="294" r:id="rId7"/>
    <p:sldId id="295" r:id="rId8"/>
    <p:sldId id="296" r:id="rId9"/>
    <p:sldId id="297" r:id="rId10"/>
    <p:sldId id="298" r:id="rId11"/>
    <p:sldId id="300" r:id="rId12"/>
    <p:sldId id="314" r:id="rId13"/>
    <p:sldId id="299" r:id="rId14"/>
    <p:sldId id="315" r:id="rId15"/>
    <p:sldId id="301" r:id="rId16"/>
    <p:sldId id="302" r:id="rId17"/>
    <p:sldId id="303" r:id="rId18"/>
    <p:sldId id="304" r:id="rId19"/>
    <p:sldId id="316" r:id="rId20"/>
    <p:sldId id="317" r:id="rId21"/>
    <p:sldId id="305" r:id="rId22"/>
    <p:sldId id="271" r:id="rId23"/>
    <p:sldId id="257" r:id="rId24"/>
    <p:sldId id="261" r:id="rId25"/>
    <p:sldId id="262" r:id="rId26"/>
    <p:sldId id="264" r:id="rId27"/>
    <p:sldId id="263" r:id="rId28"/>
    <p:sldId id="265" r:id="rId29"/>
    <p:sldId id="266" r:id="rId30"/>
    <p:sldId id="267" r:id="rId31"/>
    <p:sldId id="268" r:id="rId32"/>
    <p:sldId id="269" r:id="rId33"/>
    <p:sldId id="270"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672"/>
    <a:srgbClr val="12C9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Dizaina stils 1 - izcēlum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Bez stila, bez režģ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2018</c:v>
          </c:tx>
          <c:spPr>
            <a:solidFill>
              <a:schemeClr val="accent6"/>
            </a:solidFill>
            <a:ln>
              <a:noFill/>
            </a:ln>
            <a:effectLst/>
          </c:spPr>
          <c:invertIfNegative val="0"/>
          <c:cat>
            <c:strLit>
              <c:ptCount val="6"/>
              <c:pt idx="0">
                <c:v>Futbols</c:v>
              </c:pt>
              <c:pt idx="1">
                <c:v>Pludmales volejbols</c:v>
              </c:pt>
              <c:pt idx="2">
                <c:v>Florbols</c:v>
              </c:pt>
              <c:pt idx="3">
                <c:v>Basketbols</c:v>
              </c:pt>
              <c:pt idx="4">
                <c:v>Peldētapmācība  5-6g.</c:v>
              </c:pt>
              <c:pt idx="5">
                <c:v>Peldētapmācība 7-12g.</c:v>
              </c:pt>
            </c:strLit>
          </c:cat>
          <c:val>
            <c:numLit>
              <c:formatCode>General</c:formatCode>
              <c:ptCount val="6"/>
              <c:pt idx="0">
                <c:v>193</c:v>
              </c:pt>
              <c:pt idx="1">
                <c:v>8</c:v>
              </c:pt>
              <c:pt idx="2">
                <c:v>68</c:v>
              </c:pt>
              <c:pt idx="3">
                <c:v>21</c:v>
              </c:pt>
              <c:pt idx="4">
                <c:v>128</c:v>
              </c:pt>
              <c:pt idx="5">
                <c:v>41</c:v>
              </c:pt>
            </c:numLit>
          </c:val>
          <c:extLst>
            <c:ext xmlns:c16="http://schemas.microsoft.com/office/drawing/2014/chart" uri="{C3380CC4-5D6E-409C-BE32-E72D297353CC}">
              <c16:uniqueId val="{00000000-7D21-4BC9-AF6D-CAE78A3B200D}"/>
            </c:ext>
          </c:extLst>
        </c:ser>
        <c:ser>
          <c:idx val="1"/>
          <c:order val="1"/>
          <c:tx>
            <c:v>2019</c:v>
          </c:tx>
          <c:spPr>
            <a:solidFill>
              <a:schemeClr val="accent5"/>
            </a:solidFill>
            <a:ln>
              <a:noFill/>
            </a:ln>
            <a:effectLst/>
          </c:spPr>
          <c:invertIfNegative val="0"/>
          <c:cat>
            <c:strLit>
              <c:ptCount val="6"/>
              <c:pt idx="0">
                <c:v>Futbols</c:v>
              </c:pt>
              <c:pt idx="1">
                <c:v>Pludmales volejbols</c:v>
              </c:pt>
              <c:pt idx="2">
                <c:v>Florbols</c:v>
              </c:pt>
              <c:pt idx="3">
                <c:v>Basketbols</c:v>
              </c:pt>
              <c:pt idx="4">
                <c:v>Peldētapmācība  5-6g.</c:v>
              </c:pt>
              <c:pt idx="5">
                <c:v>Peldētapmācība 7-12g.</c:v>
              </c:pt>
            </c:strLit>
          </c:cat>
          <c:val>
            <c:numLit>
              <c:formatCode>General</c:formatCode>
              <c:ptCount val="6"/>
              <c:pt idx="0">
                <c:v>235</c:v>
              </c:pt>
              <c:pt idx="1">
                <c:v>21</c:v>
              </c:pt>
              <c:pt idx="2">
                <c:v>80</c:v>
              </c:pt>
              <c:pt idx="3">
                <c:v>36</c:v>
              </c:pt>
              <c:pt idx="4">
                <c:v>141</c:v>
              </c:pt>
              <c:pt idx="5">
                <c:v>16</c:v>
              </c:pt>
            </c:numLit>
          </c:val>
          <c:extLst>
            <c:ext xmlns:c16="http://schemas.microsoft.com/office/drawing/2014/chart" uri="{C3380CC4-5D6E-409C-BE32-E72D297353CC}">
              <c16:uniqueId val="{00000001-7D21-4BC9-AF6D-CAE78A3B200D}"/>
            </c:ext>
          </c:extLst>
        </c:ser>
        <c:ser>
          <c:idx val="2"/>
          <c:order val="2"/>
          <c:tx>
            <c:v>2020</c:v>
          </c:tx>
          <c:spPr>
            <a:solidFill>
              <a:schemeClr val="accent4"/>
            </a:solidFill>
            <a:ln>
              <a:noFill/>
            </a:ln>
            <a:effectLst/>
          </c:spPr>
          <c:invertIfNegative val="0"/>
          <c:cat>
            <c:strLit>
              <c:ptCount val="6"/>
              <c:pt idx="0">
                <c:v>Futbols</c:v>
              </c:pt>
              <c:pt idx="1">
                <c:v>Pludmales volejbols</c:v>
              </c:pt>
              <c:pt idx="2">
                <c:v>Florbols</c:v>
              </c:pt>
              <c:pt idx="3">
                <c:v>Basketbols</c:v>
              </c:pt>
              <c:pt idx="4">
                <c:v>Peldētapmācība  5-6g.</c:v>
              </c:pt>
              <c:pt idx="5">
                <c:v>Peldētapmācība 7-12g.</c:v>
              </c:pt>
            </c:strLit>
          </c:cat>
          <c:val>
            <c:numLit>
              <c:formatCode>General</c:formatCode>
              <c:ptCount val="6"/>
              <c:pt idx="0">
                <c:v>245</c:v>
              </c:pt>
              <c:pt idx="1">
                <c:v>29</c:v>
              </c:pt>
              <c:pt idx="2">
                <c:v>60</c:v>
              </c:pt>
              <c:pt idx="3">
                <c:v>32</c:v>
              </c:pt>
              <c:pt idx="4">
                <c:v>141</c:v>
              </c:pt>
              <c:pt idx="5">
                <c:v>16</c:v>
              </c:pt>
            </c:numLit>
          </c:val>
          <c:extLst>
            <c:ext xmlns:c16="http://schemas.microsoft.com/office/drawing/2014/chart" uri="{C3380CC4-5D6E-409C-BE32-E72D297353CC}">
              <c16:uniqueId val="{00000002-7D21-4BC9-AF6D-CAE78A3B200D}"/>
            </c:ext>
          </c:extLst>
        </c:ser>
        <c:ser>
          <c:idx val="3"/>
          <c:order val="3"/>
          <c:tx>
            <c:v>2021</c:v>
          </c:tx>
          <c:spPr>
            <a:solidFill>
              <a:schemeClr val="accent6">
                <a:lumMod val="60000"/>
              </a:schemeClr>
            </a:solidFill>
            <a:ln>
              <a:noFill/>
            </a:ln>
            <a:effectLst/>
          </c:spPr>
          <c:invertIfNegative val="0"/>
          <c:cat>
            <c:strLit>
              <c:ptCount val="6"/>
              <c:pt idx="0">
                <c:v>Futbols</c:v>
              </c:pt>
              <c:pt idx="1">
                <c:v>Pludmales volejbols</c:v>
              </c:pt>
              <c:pt idx="2">
                <c:v>Florbols</c:v>
              </c:pt>
              <c:pt idx="3">
                <c:v>Basketbols</c:v>
              </c:pt>
              <c:pt idx="4">
                <c:v>Peldētapmācība  5-6g.</c:v>
              </c:pt>
              <c:pt idx="5">
                <c:v>Peldētapmācība 7-12g.</c:v>
              </c:pt>
            </c:strLit>
          </c:cat>
          <c:val>
            <c:numLit>
              <c:formatCode>General</c:formatCode>
              <c:ptCount val="6"/>
              <c:pt idx="0">
                <c:v>283</c:v>
              </c:pt>
              <c:pt idx="1">
                <c:v>30</c:v>
              </c:pt>
              <c:pt idx="2">
                <c:v>41</c:v>
              </c:pt>
              <c:pt idx="3">
                <c:v>33</c:v>
              </c:pt>
              <c:pt idx="4">
                <c:v>141</c:v>
              </c:pt>
              <c:pt idx="5">
                <c:v>16</c:v>
              </c:pt>
            </c:numLit>
          </c:val>
          <c:extLst>
            <c:ext xmlns:c16="http://schemas.microsoft.com/office/drawing/2014/chart" uri="{C3380CC4-5D6E-409C-BE32-E72D297353CC}">
              <c16:uniqueId val="{00000003-7D21-4BC9-AF6D-CAE78A3B200D}"/>
            </c:ext>
          </c:extLst>
        </c:ser>
        <c:dLbls>
          <c:showLegendKey val="0"/>
          <c:showVal val="0"/>
          <c:showCatName val="0"/>
          <c:showSerName val="0"/>
          <c:showPercent val="0"/>
          <c:showBubbleSize val="0"/>
        </c:dLbls>
        <c:gapWidth val="267"/>
        <c:overlap val="-43"/>
        <c:axId val="127166336"/>
        <c:axId val="127164800"/>
      </c:barChart>
      <c:valAx>
        <c:axId val="127164800"/>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lv-LV"/>
          </a:p>
        </c:txPr>
        <c:crossAx val="127166336"/>
        <c:crosses val="autoZero"/>
        <c:crossBetween val="between"/>
      </c:valAx>
      <c:catAx>
        <c:axId val="12716633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lv-LV"/>
          </a:p>
        </c:txPr>
        <c:crossAx val="127164800"/>
        <c:crossesAt val="0"/>
        <c:auto val="1"/>
        <c:lblAlgn val="ctr"/>
        <c:lblOffset val="100"/>
        <c:noMultiLvlLbl val="0"/>
      </c:catAx>
      <c:dTable>
        <c:showHorzBorder val="1"/>
        <c:showVertBorder val="1"/>
        <c:showOutline val="1"/>
        <c:showKeys val="1"/>
        <c:spPr>
          <a:noFill/>
          <a:ln w="9525" cap="flat" cmpd="sng" algn="ctr">
            <a:solidFill>
              <a:schemeClr val="dk1">
                <a:lumMod val="15000"/>
                <a:lumOff val="85000"/>
              </a:schemeClr>
            </a:solidFill>
            <a:round/>
          </a:ln>
          <a:effectLst/>
        </c:spPr>
        <c:txPr>
          <a:bodyPr rot="0" spcFirstLastPara="1" vertOverflow="ellipsis" vert="horz" wrap="square" anchor="ctr" anchorCtr="1"/>
          <a:lstStyle/>
          <a:p>
            <a:pPr rtl="0">
              <a:defRPr sz="1064" b="0" i="0" u="none" strike="noStrike" kern="1200" baseline="0">
                <a:solidFill>
                  <a:schemeClr val="dk1">
                    <a:lumMod val="65000"/>
                    <a:lumOff val="35000"/>
                  </a:schemeClr>
                </a:solidFill>
                <a:latin typeface="+mn-lt"/>
                <a:ea typeface="+mn-ea"/>
                <a:cs typeface="+mn-cs"/>
              </a:defRPr>
            </a:pPr>
            <a:endParaRPr lang="lv-LV"/>
          </a:p>
        </c:txPr>
      </c:dTable>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BFE080-7FB6-46D1-8A3C-B64EA1871413}" type="doc">
      <dgm:prSet loTypeId="urn:microsoft.com/office/officeart/2008/layout/HorizontalMultiLevelHierarchy" loCatId="hierarchy" qsTypeId="urn:microsoft.com/office/officeart/2005/8/quickstyle/simple5" qsCatId="simple" csTypeId="urn:microsoft.com/office/officeart/2005/8/colors/accent1_2" csCatId="accent1" phldr="1"/>
      <dgm:spPr/>
      <dgm:t>
        <a:bodyPr/>
        <a:lstStyle/>
        <a:p>
          <a:endParaRPr lang="lv-LV"/>
        </a:p>
      </dgm:t>
    </dgm:pt>
    <dgm:pt modelId="{234646ED-26F3-4537-9DBB-BCC5AB21BD58}">
      <dgm:prSet phldrT="[Teksts]" custT="1"/>
      <dgm:spPr/>
      <dgm:t>
        <a:bodyPr/>
        <a:lstStyle/>
        <a:p>
          <a:r>
            <a:rPr lang="lv-LV" sz="2800" b="1">
              <a:effectLst>
                <a:outerShdw blurRad="38100" dist="38100" dir="2700000" algn="tl">
                  <a:srgbClr val="000000">
                    <a:alpha val="43137"/>
                  </a:srgbClr>
                </a:outerShdw>
              </a:effectLst>
            </a:rPr>
            <a:t>APAKŠPROGRAMMAS</a:t>
          </a:r>
          <a:endParaRPr lang="lv-LV" sz="2800" b="1" dirty="0">
            <a:effectLst>
              <a:outerShdw blurRad="38100" dist="38100" dir="2700000" algn="tl">
                <a:srgbClr val="000000">
                  <a:alpha val="43137"/>
                </a:srgbClr>
              </a:outerShdw>
            </a:effectLst>
          </a:endParaRPr>
        </a:p>
      </dgm:t>
    </dgm:pt>
    <dgm:pt modelId="{8CCDC3C4-BB18-43D9-8A52-34207EDCEB85}" type="parTrans" cxnId="{A93DB704-A0A1-4111-8013-70A490B8AF09}">
      <dgm:prSet/>
      <dgm:spPr/>
      <dgm:t>
        <a:bodyPr/>
        <a:lstStyle/>
        <a:p>
          <a:endParaRPr lang="lv-LV"/>
        </a:p>
      </dgm:t>
    </dgm:pt>
    <dgm:pt modelId="{E613D27B-A19A-439A-9C65-B9CD708CBA06}" type="sibTrans" cxnId="{A93DB704-A0A1-4111-8013-70A490B8AF09}">
      <dgm:prSet/>
      <dgm:spPr/>
      <dgm:t>
        <a:bodyPr/>
        <a:lstStyle/>
        <a:p>
          <a:endParaRPr lang="lv-LV"/>
        </a:p>
      </dgm:t>
    </dgm:pt>
    <dgm:pt modelId="{6F18E144-0E95-4651-9499-5B431A7E7217}">
      <dgm:prSet phldrT="[Teksts]" custT="1"/>
      <dgm:spPr/>
      <dgm:t>
        <a:bodyPr/>
        <a:lstStyle/>
        <a:p>
          <a:r>
            <a:rPr lang="lv-LV" sz="2800" b="1" dirty="0">
              <a:effectLst>
                <a:outerShdw blurRad="38100" dist="38100" dir="2700000" algn="tl">
                  <a:srgbClr val="000000">
                    <a:alpha val="43137"/>
                  </a:srgbClr>
                </a:outerShdw>
              </a:effectLst>
            </a:rPr>
            <a:t>FUTBOLS</a:t>
          </a:r>
        </a:p>
      </dgm:t>
    </dgm:pt>
    <dgm:pt modelId="{A4FCD836-0BA6-4182-8DA9-6A518EDE8F70}" type="parTrans" cxnId="{E1ADE591-BCA7-42A3-8927-4AABF4BF9096}">
      <dgm:prSet/>
      <dgm:spPr/>
      <dgm:t>
        <a:bodyPr/>
        <a:lstStyle/>
        <a:p>
          <a:endParaRPr lang="lv-LV"/>
        </a:p>
      </dgm:t>
    </dgm:pt>
    <dgm:pt modelId="{0FB37A2E-2525-4B68-A097-FF0C8DC425F6}" type="sibTrans" cxnId="{E1ADE591-BCA7-42A3-8927-4AABF4BF9096}">
      <dgm:prSet/>
      <dgm:spPr/>
      <dgm:t>
        <a:bodyPr/>
        <a:lstStyle/>
        <a:p>
          <a:endParaRPr lang="lv-LV"/>
        </a:p>
      </dgm:t>
    </dgm:pt>
    <dgm:pt modelId="{056CB1A5-57F6-46C0-8184-F3E90F207451}">
      <dgm:prSet phldrT="[Teksts]" custT="1"/>
      <dgm:spPr/>
      <dgm:t>
        <a:bodyPr/>
        <a:lstStyle/>
        <a:p>
          <a:r>
            <a:rPr lang="lv-LV" sz="2800" b="1" dirty="0">
              <a:effectLst>
                <a:outerShdw blurRad="38100" dist="38100" dir="2700000" algn="tl">
                  <a:srgbClr val="000000">
                    <a:alpha val="43137"/>
                  </a:srgbClr>
                </a:outerShdw>
              </a:effectLst>
            </a:rPr>
            <a:t>FLORBOLS</a:t>
          </a:r>
        </a:p>
      </dgm:t>
    </dgm:pt>
    <dgm:pt modelId="{39902BA7-761B-43BD-9E25-764EEF9A8E01}" type="parTrans" cxnId="{CAB6242B-4E40-4E26-99E4-12181497AB30}">
      <dgm:prSet/>
      <dgm:spPr/>
      <dgm:t>
        <a:bodyPr/>
        <a:lstStyle/>
        <a:p>
          <a:endParaRPr lang="lv-LV"/>
        </a:p>
      </dgm:t>
    </dgm:pt>
    <dgm:pt modelId="{C1F77F34-6E4E-4379-BFC8-43662CC18F84}" type="sibTrans" cxnId="{CAB6242B-4E40-4E26-99E4-12181497AB30}">
      <dgm:prSet/>
      <dgm:spPr/>
      <dgm:t>
        <a:bodyPr/>
        <a:lstStyle/>
        <a:p>
          <a:endParaRPr lang="lv-LV"/>
        </a:p>
      </dgm:t>
    </dgm:pt>
    <dgm:pt modelId="{2D38D7AD-AF85-45F6-9822-F9C44C8D76FF}">
      <dgm:prSet phldrT="[Teksts]" custT="1"/>
      <dgm:spPr/>
      <dgm:t>
        <a:bodyPr/>
        <a:lstStyle/>
        <a:p>
          <a:r>
            <a:rPr lang="lv-LV" sz="2800" b="1" dirty="0">
              <a:effectLst>
                <a:outerShdw blurRad="38100" dist="38100" dir="2700000" algn="tl">
                  <a:srgbClr val="000000">
                    <a:alpha val="43137"/>
                  </a:srgbClr>
                </a:outerShdw>
              </a:effectLst>
            </a:rPr>
            <a:t>BASKETBOLS</a:t>
          </a:r>
        </a:p>
      </dgm:t>
    </dgm:pt>
    <dgm:pt modelId="{EABF7D97-492A-4AC6-B0E6-E419B3E204E2}" type="parTrans" cxnId="{6EFB0B42-7F22-4E15-A64F-0B1D665A5FC1}">
      <dgm:prSet/>
      <dgm:spPr/>
      <dgm:t>
        <a:bodyPr/>
        <a:lstStyle/>
        <a:p>
          <a:endParaRPr lang="lv-LV"/>
        </a:p>
      </dgm:t>
    </dgm:pt>
    <dgm:pt modelId="{729B0423-3560-4C87-9A6F-C32062F1C0F3}" type="sibTrans" cxnId="{6EFB0B42-7F22-4E15-A64F-0B1D665A5FC1}">
      <dgm:prSet/>
      <dgm:spPr/>
      <dgm:t>
        <a:bodyPr/>
        <a:lstStyle/>
        <a:p>
          <a:endParaRPr lang="lv-LV"/>
        </a:p>
      </dgm:t>
    </dgm:pt>
    <dgm:pt modelId="{0AD8D153-E5F5-4084-B824-310211F4D676}">
      <dgm:prSet custT="1"/>
      <dgm:spPr/>
      <dgm:t>
        <a:bodyPr/>
        <a:lstStyle/>
        <a:p>
          <a:r>
            <a:rPr lang="lv-LV" sz="2400" b="1" cap="all" baseline="0" dirty="0">
              <a:effectLst>
                <a:outerShdw blurRad="38100" dist="38100" dir="2700000" algn="tl">
                  <a:srgbClr val="000000">
                    <a:alpha val="43137"/>
                  </a:srgbClr>
                </a:outerShdw>
              </a:effectLst>
            </a:rPr>
            <a:t>Pludmales volejbols</a:t>
          </a:r>
        </a:p>
      </dgm:t>
    </dgm:pt>
    <dgm:pt modelId="{CA218287-EE05-417E-B6D4-18CCAC5E92B8}" type="parTrans" cxnId="{2B8952A9-9D6B-4BC9-9E1D-D63972BA3628}">
      <dgm:prSet/>
      <dgm:spPr/>
      <dgm:t>
        <a:bodyPr/>
        <a:lstStyle/>
        <a:p>
          <a:endParaRPr lang="lv-LV"/>
        </a:p>
      </dgm:t>
    </dgm:pt>
    <dgm:pt modelId="{79CED2CF-0916-457E-96EC-2FFDB97575E3}" type="sibTrans" cxnId="{2B8952A9-9D6B-4BC9-9E1D-D63972BA3628}">
      <dgm:prSet/>
      <dgm:spPr/>
      <dgm:t>
        <a:bodyPr/>
        <a:lstStyle/>
        <a:p>
          <a:endParaRPr lang="lv-LV"/>
        </a:p>
      </dgm:t>
    </dgm:pt>
    <dgm:pt modelId="{A69E2B0D-638A-4F3D-A842-AAB577846000}">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lv-LV" sz="2400" b="1" cap="all" baseline="0" dirty="0">
              <a:effectLst>
                <a:outerShdw blurRad="38100" dist="38100" dir="2700000" algn="tl">
                  <a:srgbClr val="000000">
                    <a:alpha val="43137"/>
                  </a:srgbClr>
                </a:outerShdw>
              </a:effectLst>
            </a:rPr>
            <a:t>Nūjošana</a:t>
          </a:r>
        </a:p>
      </dgm:t>
    </dgm:pt>
    <dgm:pt modelId="{3BC845AF-DC45-499A-9B47-84D2ECCC8181}" type="parTrans" cxnId="{031523AF-76BE-41BC-8A6D-96A4C0FC993E}">
      <dgm:prSet/>
      <dgm:spPr/>
      <dgm:t>
        <a:bodyPr/>
        <a:lstStyle/>
        <a:p>
          <a:endParaRPr lang="lv-LV"/>
        </a:p>
      </dgm:t>
    </dgm:pt>
    <dgm:pt modelId="{8D426267-8A4C-414B-A975-084B7378033A}" type="sibTrans" cxnId="{031523AF-76BE-41BC-8A6D-96A4C0FC993E}">
      <dgm:prSet/>
      <dgm:spPr/>
      <dgm:t>
        <a:bodyPr/>
        <a:lstStyle/>
        <a:p>
          <a:endParaRPr lang="lv-LV"/>
        </a:p>
      </dgm:t>
    </dgm:pt>
    <dgm:pt modelId="{4A864D8D-ED98-485D-9E06-F97CCA12E4AD}">
      <dgm:prSet custT="1"/>
      <dgm:spPr/>
      <dgm:t>
        <a:bodyPr/>
        <a:lstStyle/>
        <a:p>
          <a:r>
            <a:rPr lang="lv-LV" sz="2800" b="1" cap="all" baseline="0" dirty="0">
              <a:effectLst>
                <a:outerShdw blurRad="38100" dist="38100" dir="2700000" algn="tl">
                  <a:srgbClr val="000000">
                    <a:alpha val="43137"/>
                  </a:srgbClr>
                </a:outerShdw>
              </a:effectLst>
            </a:rPr>
            <a:t>Peldēšanas apmācība</a:t>
          </a:r>
        </a:p>
      </dgm:t>
    </dgm:pt>
    <dgm:pt modelId="{53E2815D-F0DC-44DF-B6A3-F61C0D97A809}" type="parTrans" cxnId="{7B56DE70-797D-414E-AFFD-66150F349B2C}">
      <dgm:prSet/>
      <dgm:spPr/>
      <dgm:t>
        <a:bodyPr/>
        <a:lstStyle/>
        <a:p>
          <a:endParaRPr lang="lv-LV"/>
        </a:p>
      </dgm:t>
    </dgm:pt>
    <dgm:pt modelId="{C28F6067-18FF-4643-A66A-EFB9BD045DF6}" type="sibTrans" cxnId="{7B56DE70-797D-414E-AFFD-66150F349B2C}">
      <dgm:prSet/>
      <dgm:spPr/>
      <dgm:t>
        <a:bodyPr/>
        <a:lstStyle/>
        <a:p>
          <a:endParaRPr lang="lv-LV"/>
        </a:p>
      </dgm:t>
    </dgm:pt>
    <dgm:pt modelId="{0D2EC90A-F49F-4FD9-B454-739C20E46F44}">
      <dgm:prSet custT="1"/>
      <dgm:spPr/>
      <dgm:t>
        <a:bodyPr/>
        <a:lstStyle/>
        <a:p>
          <a:r>
            <a:rPr lang="lv-LV" sz="2800" b="1" dirty="0">
              <a:effectLst>
                <a:outerShdw blurRad="38100" dist="38100" dir="2700000" algn="tl">
                  <a:srgbClr val="000000">
                    <a:alpha val="43137"/>
                  </a:srgbClr>
                </a:outerShdw>
              </a:effectLst>
            </a:rPr>
            <a:t>REGBIJS</a:t>
          </a:r>
        </a:p>
      </dgm:t>
    </dgm:pt>
    <dgm:pt modelId="{61D95CCE-F221-4512-B39B-ECA851755000}" type="parTrans" cxnId="{B75B0198-A732-41FF-B0F5-C5DA647D88B5}">
      <dgm:prSet/>
      <dgm:spPr/>
      <dgm:t>
        <a:bodyPr/>
        <a:lstStyle/>
        <a:p>
          <a:endParaRPr lang="lv-LV"/>
        </a:p>
      </dgm:t>
    </dgm:pt>
    <dgm:pt modelId="{54A5528F-0B8C-4C78-A585-EC8D4536F0DA}" type="sibTrans" cxnId="{B75B0198-A732-41FF-B0F5-C5DA647D88B5}">
      <dgm:prSet/>
      <dgm:spPr/>
      <dgm:t>
        <a:bodyPr/>
        <a:lstStyle/>
        <a:p>
          <a:endParaRPr lang="lv-LV"/>
        </a:p>
      </dgm:t>
    </dgm:pt>
    <dgm:pt modelId="{7B62A583-FCB7-4F99-8875-4B007441E1A9}">
      <dgm:prSet custT="1"/>
      <dgm:spPr/>
      <dgm:t>
        <a:bodyPr/>
        <a:lstStyle/>
        <a:p>
          <a:r>
            <a:rPr lang="lv-LV" sz="2800" b="1" dirty="0">
              <a:effectLst>
                <a:outerShdw blurRad="38100" dist="38100" dir="2700000" algn="tl">
                  <a:srgbClr val="000000">
                    <a:alpha val="43137"/>
                  </a:srgbClr>
                </a:outerShdw>
              </a:effectLst>
            </a:rPr>
            <a:t>TRIATLONS</a:t>
          </a:r>
        </a:p>
      </dgm:t>
    </dgm:pt>
    <dgm:pt modelId="{33CDB9D0-9792-4221-BF4D-82441D545363}" type="parTrans" cxnId="{37F49E88-9DEB-4455-9885-45C6E0EBFD49}">
      <dgm:prSet/>
      <dgm:spPr/>
      <dgm:t>
        <a:bodyPr/>
        <a:lstStyle/>
        <a:p>
          <a:endParaRPr lang="lv-LV"/>
        </a:p>
      </dgm:t>
    </dgm:pt>
    <dgm:pt modelId="{7AB7565B-147E-49EB-90D3-8D154B5B1462}" type="sibTrans" cxnId="{37F49E88-9DEB-4455-9885-45C6E0EBFD49}">
      <dgm:prSet/>
      <dgm:spPr/>
      <dgm:t>
        <a:bodyPr/>
        <a:lstStyle/>
        <a:p>
          <a:endParaRPr lang="lv-LV"/>
        </a:p>
      </dgm:t>
    </dgm:pt>
    <dgm:pt modelId="{A4662FEB-3AAE-4A53-8AD7-BF359A024FCB}" type="pres">
      <dgm:prSet presAssocID="{E6BFE080-7FB6-46D1-8A3C-B64EA1871413}" presName="Name0" presStyleCnt="0">
        <dgm:presLayoutVars>
          <dgm:chPref val="1"/>
          <dgm:dir/>
          <dgm:animOne val="branch"/>
          <dgm:animLvl val="lvl"/>
          <dgm:resizeHandles val="exact"/>
        </dgm:presLayoutVars>
      </dgm:prSet>
      <dgm:spPr/>
    </dgm:pt>
    <dgm:pt modelId="{4E6A3523-6E22-46A2-953F-AC7E2BD8D7C6}" type="pres">
      <dgm:prSet presAssocID="{234646ED-26F3-4537-9DBB-BCC5AB21BD58}" presName="root1" presStyleCnt="0"/>
      <dgm:spPr/>
    </dgm:pt>
    <dgm:pt modelId="{4F1DBB6B-CE64-46A5-B5CB-DDBB330FD98B}" type="pres">
      <dgm:prSet presAssocID="{234646ED-26F3-4537-9DBB-BCC5AB21BD58}" presName="LevelOneTextNode" presStyleLbl="node0" presStyleIdx="0" presStyleCnt="1" custScaleY="101142">
        <dgm:presLayoutVars>
          <dgm:chPref val="3"/>
        </dgm:presLayoutVars>
      </dgm:prSet>
      <dgm:spPr/>
    </dgm:pt>
    <dgm:pt modelId="{FED24A03-2FAE-4A56-A889-586733E1448C}" type="pres">
      <dgm:prSet presAssocID="{234646ED-26F3-4537-9DBB-BCC5AB21BD58}" presName="level2hierChild" presStyleCnt="0"/>
      <dgm:spPr/>
    </dgm:pt>
    <dgm:pt modelId="{7C4C9CEE-41DA-4DE7-8B1C-E8EFABD9BDF7}" type="pres">
      <dgm:prSet presAssocID="{A4FCD836-0BA6-4182-8DA9-6A518EDE8F70}" presName="conn2-1" presStyleLbl="parChTrans1D2" presStyleIdx="0" presStyleCnt="3"/>
      <dgm:spPr/>
    </dgm:pt>
    <dgm:pt modelId="{FDB7E657-8E1E-45C8-9B08-508B2A6E6C97}" type="pres">
      <dgm:prSet presAssocID="{A4FCD836-0BA6-4182-8DA9-6A518EDE8F70}" presName="connTx" presStyleLbl="parChTrans1D2" presStyleIdx="0" presStyleCnt="3"/>
      <dgm:spPr/>
    </dgm:pt>
    <dgm:pt modelId="{A8ED04B6-6231-47D5-9F0F-EDC2462E922C}" type="pres">
      <dgm:prSet presAssocID="{6F18E144-0E95-4651-9499-5B431A7E7217}" presName="root2" presStyleCnt="0"/>
      <dgm:spPr/>
    </dgm:pt>
    <dgm:pt modelId="{505CF5A5-66A5-49AB-85FE-A236369830D4}" type="pres">
      <dgm:prSet presAssocID="{6F18E144-0E95-4651-9499-5B431A7E7217}" presName="LevelTwoTextNode" presStyleLbl="node2" presStyleIdx="0" presStyleCnt="3">
        <dgm:presLayoutVars>
          <dgm:chPref val="3"/>
        </dgm:presLayoutVars>
      </dgm:prSet>
      <dgm:spPr/>
    </dgm:pt>
    <dgm:pt modelId="{5312BAE1-358E-4642-8062-C70A74BB180C}" type="pres">
      <dgm:prSet presAssocID="{6F18E144-0E95-4651-9499-5B431A7E7217}" presName="level3hierChild" presStyleCnt="0"/>
      <dgm:spPr/>
    </dgm:pt>
    <dgm:pt modelId="{517C26B6-EF09-4798-BB6D-2A92C0D95B66}" type="pres">
      <dgm:prSet presAssocID="{CA218287-EE05-417E-B6D4-18CCAC5E92B8}" presName="conn2-1" presStyleLbl="parChTrans1D3" presStyleIdx="0" presStyleCnt="3"/>
      <dgm:spPr/>
    </dgm:pt>
    <dgm:pt modelId="{C5137A8D-0F28-424E-88B4-57C192A249B2}" type="pres">
      <dgm:prSet presAssocID="{CA218287-EE05-417E-B6D4-18CCAC5E92B8}" presName="connTx" presStyleLbl="parChTrans1D3" presStyleIdx="0" presStyleCnt="3"/>
      <dgm:spPr/>
    </dgm:pt>
    <dgm:pt modelId="{4C7F6682-AFC2-41AE-9A9D-A5CD290B43DE}" type="pres">
      <dgm:prSet presAssocID="{0AD8D153-E5F5-4084-B824-310211F4D676}" presName="root2" presStyleCnt="0"/>
      <dgm:spPr/>
    </dgm:pt>
    <dgm:pt modelId="{C161463C-5B18-4E7F-8336-D5F60E73ABA1}" type="pres">
      <dgm:prSet presAssocID="{0AD8D153-E5F5-4084-B824-310211F4D676}" presName="LevelTwoTextNode" presStyleLbl="node3" presStyleIdx="0" presStyleCnt="3">
        <dgm:presLayoutVars>
          <dgm:chPref val="3"/>
        </dgm:presLayoutVars>
      </dgm:prSet>
      <dgm:spPr/>
    </dgm:pt>
    <dgm:pt modelId="{D3D3796A-B077-435B-BF73-323E6D010E74}" type="pres">
      <dgm:prSet presAssocID="{0AD8D153-E5F5-4084-B824-310211F4D676}" presName="level3hierChild" presStyleCnt="0"/>
      <dgm:spPr/>
    </dgm:pt>
    <dgm:pt modelId="{17BF3E19-8B2A-44C5-BF5C-956B08DD28D9}" type="pres">
      <dgm:prSet presAssocID="{61D95CCE-F221-4512-B39B-ECA851755000}" presName="conn2-1" presStyleLbl="parChTrans1D4" presStyleIdx="0" presStyleCnt="2"/>
      <dgm:spPr/>
    </dgm:pt>
    <dgm:pt modelId="{2A6EC298-506A-4BB6-90D3-B20F43BED551}" type="pres">
      <dgm:prSet presAssocID="{61D95CCE-F221-4512-B39B-ECA851755000}" presName="connTx" presStyleLbl="parChTrans1D4" presStyleIdx="0" presStyleCnt="2"/>
      <dgm:spPr/>
    </dgm:pt>
    <dgm:pt modelId="{5A989703-9286-47BC-A677-98EC83094C20}" type="pres">
      <dgm:prSet presAssocID="{0D2EC90A-F49F-4FD9-B454-739C20E46F44}" presName="root2" presStyleCnt="0"/>
      <dgm:spPr/>
    </dgm:pt>
    <dgm:pt modelId="{34F7FE29-F39B-4629-A25D-9280193F5A55}" type="pres">
      <dgm:prSet presAssocID="{0D2EC90A-F49F-4FD9-B454-739C20E46F44}" presName="LevelTwoTextNode" presStyleLbl="node4" presStyleIdx="0" presStyleCnt="2">
        <dgm:presLayoutVars>
          <dgm:chPref val="3"/>
        </dgm:presLayoutVars>
      </dgm:prSet>
      <dgm:spPr/>
    </dgm:pt>
    <dgm:pt modelId="{9686470C-D0BF-4C60-B8B3-F11507A6EA52}" type="pres">
      <dgm:prSet presAssocID="{0D2EC90A-F49F-4FD9-B454-739C20E46F44}" presName="level3hierChild" presStyleCnt="0"/>
      <dgm:spPr/>
    </dgm:pt>
    <dgm:pt modelId="{12609A26-6E78-4D97-A6FB-0790746C6650}" type="pres">
      <dgm:prSet presAssocID="{39902BA7-761B-43BD-9E25-764EEF9A8E01}" presName="conn2-1" presStyleLbl="parChTrans1D2" presStyleIdx="1" presStyleCnt="3"/>
      <dgm:spPr/>
    </dgm:pt>
    <dgm:pt modelId="{192573F0-09A7-4E10-A1C8-234013EB6925}" type="pres">
      <dgm:prSet presAssocID="{39902BA7-761B-43BD-9E25-764EEF9A8E01}" presName="connTx" presStyleLbl="parChTrans1D2" presStyleIdx="1" presStyleCnt="3"/>
      <dgm:spPr/>
    </dgm:pt>
    <dgm:pt modelId="{A7B31981-6264-4F10-B268-0934BEFC9791}" type="pres">
      <dgm:prSet presAssocID="{056CB1A5-57F6-46C0-8184-F3E90F207451}" presName="root2" presStyleCnt="0"/>
      <dgm:spPr/>
    </dgm:pt>
    <dgm:pt modelId="{4008B779-0211-4917-8789-406E71C01CD9}" type="pres">
      <dgm:prSet presAssocID="{056CB1A5-57F6-46C0-8184-F3E90F207451}" presName="LevelTwoTextNode" presStyleLbl="node2" presStyleIdx="1" presStyleCnt="3">
        <dgm:presLayoutVars>
          <dgm:chPref val="3"/>
        </dgm:presLayoutVars>
      </dgm:prSet>
      <dgm:spPr/>
    </dgm:pt>
    <dgm:pt modelId="{AF4C69D1-86AB-4771-A280-C541250CDD45}" type="pres">
      <dgm:prSet presAssocID="{056CB1A5-57F6-46C0-8184-F3E90F207451}" presName="level3hierChild" presStyleCnt="0"/>
      <dgm:spPr/>
    </dgm:pt>
    <dgm:pt modelId="{C81C142E-A214-4DE4-8896-A058F9989508}" type="pres">
      <dgm:prSet presAssocID="{3BC845AF-DC45-499A-9B47-84D2ECCC8181}" presName="conn2-1" presStyleLbl="parChTrans1D3" presStyleIdx="1" presStyleCnt="3"/>
      <dgm:spPr/>
    </dgm:pt>
    <dgm:pt modelId="{CD75B01B-C0FA-4A1F-8C03-FE3068D0126B}" type="pres">
      <dgm:prSet presAssocID="{3BC845AF-DC45-499A-9B47-84D2ECCC8181}" presName="connTx" presStyleLbl="parChTrans1D3" presStyleIdx="1" presStyleCnt="3"/>
      <dgm:spPr/>
    </dgm:pt>
    <dgm:pt modelId="{2FFF786C-AAE0-4E47-ADA1-33DB216BF28F}" type="pres">
      <dgm:prSet presAssocID="{A69E2B0D-638A-4F3D-A842-AAB577846000}" presName="root2" presStyleCnt="0"/>
      <dgm:spPr/>
    </dgm:pt>
    <dgm:pt modelId="{C9181991-B1AE-4BCC-919C-C67E794E18E2}" type="pres">
      <dgm:prSet presAssocID="{A69E2B0D-638A-4F3D-A842-AAB577846000}" presName="LevelTwoTextNode" presStyleLbl="node3" presStyleIdx="1" presStyleCnt="3">
        <dgm:presLayoutVars>
          <dgm:chPref val="3"/>
        </dgm:presLayoutVars>
      </dgm:prSet>
      <dgm:spPr/>
    </dgm:pt>
    <dgm:pt modelId="{BDC52B8E-AA71-43B3-958A-E03A8548E89E}" type="pres">
      <dgm:prSet presAssocID="{A69E2B0D-638A-4F3D-A842-AAB577846000}" presName="level3hierChild" presStyleCnt="0"/>
      <dgm:spPr/>
    </dgm:pt>
    <dgm:pt modelId="{424484A2-EC3F-4006-856D-3598CED6EBDF}" type="pres">
      <dgm:prSet presAssocID="{EABF7D97-492A-4AC6-B0E6-E419B3E204E2}" presName="conn2-1" presStyleLbl="parChTrans1D2" presStyleIdx="2" presStyleCnt="3"/>
      <dgm:spPr/>
    </dgm:pt>
    <dgm:pt modelId="{80507F0A-5304-4206-93C0-8530DAEE3241}" type="pres">
      <dgm:prSet presAssocID="{EABF7D97-492A-4AC6-B0E6-E419B3E204E2}" presName="connTx" presStyleLbl="parChTrans1D2" presStyleIdx="2" presStyleCnt="3"/>
      <dgm:spPr/>
    </dgm:pt>
    <dgm:pt modelId="{56E903D5-0EC1-4BBC-820F-E2B4E1D230B5}" type="pres">
      <dgm:prSet presAssocID="{2D38D7AD-AF85-45F6-9822-F9C44C8D76FF}" presName="root2" presStyleCnt="0"/>
      <dgm:spPr/>
    </dgm:pt>
    <dgm:pt modelId="{37E67F1A-9186-417E-A0CE-F7C62486034A}" type="pres">
      <dgm:prSet presAssocID="{2D38D7AD-AF85-45F6-9822-F9C44C8D76FF}" presName="LevelTwoTextNode" presStyleLbl="node2" presStyleIdx="2" presStyleCnt="3">
        <dgm:presLayoutVars>
          <dgm:chPref val="3"/>
        </dgm:presLayoutVars>
      </dgm:prSet>
      <dgm:spPr/>
    </dgm:pt>
    <dgm:pt modelId="{44849D6C-EC7B-4AEF-82A3-B17879F30B68}" type="pres">
      <dgm:prSet presAssocID="{2D38D7AD-AF85-45F6-9822-F9C44C8D76FF}" presName="level3hierChild" presStyleCnt="0"/>
      <dgm:spPr/>
    </dgm:pt>
    <dgm:pt modelId="{E74303C3-9AEA-44B4-9D0D-4B79CDFC16A8}" type="pres">
      <dgm:prSet presAssocID="{53E2815D-F0DC-44DF-B6A3-F61C0D97A809}" presName="conn2-1" presStyleLbl="parChTrans1D3" presStyleIdx="2" presStyleCnt="3"/>
      <dgm:spPr/>
    </dgm:pt>
    <dgm:pt modelId="{A30261FB-E7A5-4B7E-B8C7-D0DEBCC43EA8}" type="pres">
      <dgm:prSet presAssocID="{53E2815D-F0DC-44DF-B6A3-F61C0D97A809}" presName="connTx" presStyleLbl="parChTrans1D3" presStyleIdx="2" presStyleCnt="3"/>
      <dgm:spPr/>
    </dgm:pt>
    <dgm:pt modelId="{1B51F0EE-6798-4C9A-A9AE-E718A4A56795}" type="pres">
      <dgm:prSet presAssocID="{4A864D8D-ED98-485D-9E06-F97CCA12E4AD}" presName="root2" presStyleCnt="0"/>
      <dgm:spPr/>
    </dgm:pt>
    <dgm:pt modelId="{050B5B23-7F90-4E5A-93AD-04470912D7E3}" type="pres">
      <dgm:prSet presAssocID="{4A864D8D-ED98-485D-9E06-F97CCA12E4AD}" presName="LevelTwoTextNode" presStyleLbl="node3" presStyleIdx="2" presStyleCnt="3">
        <dgm:presLayoutVars>
          <dgm:chPref val="3"/>
        </dgm:presLayoutVars>
      </dgm:prSet>
      <dgm:spPr/>
    </dgm:pt>
    <dgm:pt modelId="{CADDC990-12D0-47A5-B0E7-6EFC27C45C5B}" type="pres">
      <dgm:prSet presAssocID="{4A864D8D-ED98-485D-9E06-F97CCA12E4AD}" presName="level3hierChild" presStyleCnt="0"/>
      <dgm:spPr/>
    </dgm:pt>
    <dgm:pt modelId="{37709B9C-4827-434F-B546-843E05E09C3A}" type="pres">
      <dgm:prSet presAssocID="{33CDB9D0-9792-4221-BF4D-82441D545363}" presName="conn2-1" presStyleLbl="parChTrans1D4" presStyleIdx="1" presStyleCnt="2"/>
      <dgm:spPr/>
    </dgm:pt>
    <dgm:pt modelId="{9DC34E07-838C-42CF-B9AC-E71C86125930}" type="pres">
      <dgm:prSet presAssocID="{33CDB9D0-9792-4221-BF4D-82441D545363}" presName="connTx" presStyleLbl="parChTrans1D4" presStyleIdx="1" presStyleCnt="2"/>
      <dgm:spPr/>
    </dgm:pt>
    <dgm:pt modelId="{DE337F4E-5014-4BFB-9100-4EA8B2B90D59}" type="pres">
      <dgm:prSet presAssocID="{7B62A583-FCB7-4F99-8875-4B007441E1A9}" presName="root2" presStyleCnt="0"/>
      <dgm:spPr/>
    </dgm:pt>
    <dgm:pt modelId="{59998049-CAF0-4B7B-874B-63AA87D8EF9B}" type="pres">
      <dgm:prSet presAssocID="{7B62A583-FCB7-4F99-8875-4B007441E1A9}" presName="LevelTwoTextNode" presStyleLbl="node4" presStyleIdx="1" presStyleCnt="2">
        <dgm:presLayoutVars>
          <dgm:chPref val="3"/>
        </dgm:presLayoutVars>
      </dgm:prSet>
      <dgm:spPr/>
    </dgm:pt>
    <dgm:pt modelId="{8DB8CF36-12EE-4302-85F7-2CA253D54F34}" type="pres">
      <dgm:prSet presAssocID="{7B62A583-FCB7-4F99-8875-4B007441E1A9}" presName="level3hierChild" presStyleCnt="0"/>
      <dgm:spPr/>
    </dgm:pt>
  </dgm:ptLst>
  <dgm:cxnLst>
    <dgm:cxn modelId="{A93DB704-A0A1-4111-8013-70A490B8AF09}" srcId="{E6BFE080-7FB6-46D1-8A3C-B64EA1871413}" destId="{234646ED-26F3-4537-9DBB-BCC5AB21BD58}" srcOrd="0" destOrd="0" parTransId="{8CCDC3C4-BB18-43D9-8A52-34207EDCEB85}" sibTransId="{E613D27B-A19A-439A-9C65-B9CD708CBA06}"/>
    <dgm:cxn modelId="{3C2DF60B-A6B6-4E88-9991-233F737A0A12}" type="presOf" srcId="{2D38D7AD-AF85-45F6-9822-F9C44C8D76FF}" destId="{37E67F1A-9186-417E-A0CE-F7C62486034A}" srcOrd="0" destOrd="0" presId="urn:microsoft.com/office/officeart/2008/layout/HorizontalMultiLevelHierarchy"/>
    <dgm:cxn modelId="{AEBD3614-F1F0-47AC-AFFA-85089EA74AB4}" type="presOf" srcId="{0D2EC90A-F49F-4FD9-B454-739C20E46F44}" destId="{34F7FE29-F39B-4629-A25D-9280193F5A55}" srcOrd="0" destOrd="0" presId="urn:microsoft.com/office/officeart/2008/layout/HorizontalMultiLevelHierarchy"/>
    <dgm:cxn modelId="{2D09B11E-B6CF-4F6C-A182-B8C63CBD66D9}" type="presOf" srcId="{CA218287-EE05-417E-B6D4-18CCAC5E92B8}" destId="{517C26B6-EF09-4798-BB6D-2A92C0D95B66}" srcOrd="0" destOrd="0" presId="urn:microsoft.com/office/officeart/2008/layout/HorizontalMultiLevelHierarchy"/>
    <dgm:cxn modelId="{59924E20-ABD5-4176-9038-BD3E6AF659CF}" type="presOf" srcId="{A4FCD836-0BA6-4182-8DA9-6A518EDE8F70}" destId="{FDB7E657-8E1E-45C8-9B08-508B2A6E6C97}" srcOrd="1" destOrd="0" presId="urn:microsoft.com/office/officeart/2008/layout/HorizontalMultiLevelHierarchy"/>
    <dgm:cxn modelId="{0F3C3522-80D2-475D-ACCA-BA8FD7D8004B}" type="presOf" srcId="{EABF7D97-492A-4AC6-B0E6-E419B3E204E2}" destId="{80507F0A-5304-4206-93C0-8530DAEE3241}" srcOrd="1" destOrd="0" presId="urn:microsoft.com/office/officeart/2008/layout/HorizontalMultiLevelHierarchy"/>
    <dgm:cxn modelId="{4E69D727-C47E-48B7-8B94-82CB6DAB7124}" type="presOf" srcId="{A69E2B0D-638A-4F3D-A842-AAB577846000}" destId="{C9181991-B1AE-4BCC-919C-C67E794E18E2}" srcOrd="0" destOrd="0" presId="urn:microsoft.com/office/officeart/2008/layout/HorizontalMultiLevelHierarchy"/>
    <dgm:cxn modelId="{CAB6242B-4E40-4E26-99E4-12181497AB30}" srcId="{234646ED-26F3-4537-9DBB-BCC5AB21BD58}" destId="{056CB1A5-57F6-46C0-8184-F3E90F207451}" srcOrd="1" destOrd="0" parTransId="{39902BA7-761B-43BD-9E25-764EEF9A8E01}" sibTransId="{C1F77F34-6E4E-4379-BFC8-43662CC18F84}"/>
    <dgm:cxn modelId="{9C2B003B-477A-48EA-B196-EF701FEB8B85}" type="presOf" srcId="{056CB1A5-57F6-46C0-8184-F3E90F207451}" destId="{4008B779-0211-4917-8789-406E71C01CD9}" srcOrd="0" destOrd="0" presId="urn:microsoft.com/office/officeart/2008/layout/HorizontalMultiLevelHierarchy"/>
    <dgm:cxn modelId="{6EFB0B42-7F22-4E15-A64F-0B1D665A5FC1}" srcId="{234646ED-26F3-4537-9DBB-BCC5AB21BD58}" destId="{2D38D7AD-AF85-45F6-9822-F9C44C8D76FF}" srcOrd="2" destOrd="0" parTransId="{EABF7D97-492A-4AC6-B0E6-E419B3E204E2}" sibTransId="{729B0423-3560-4C87-9A6F-C32062F1C0F3}"/>
    <dgm:cxn modelId="{7B56DE70-797D-414E-AFFD-66150F349B2C}" srcId="{2D38D7AD-AF85-45F6-9822-F9C44C8D76FF}" destId="{4A864D8D-ED98-485D-9E06-F97CCA12E4AD}" srcOrd="0" destOrd="0" parTransId="{53E2815D-F0DC-44DF-B6A3-F61C0D97A809}" sibTransId="{C28F6067-18FF-4643-A66A-EFB9BD045DF6}"/>
    <dgm:cxn modelId="{EE8C4974-2BC9-4E06-B6D8-0E16F8DC5EC5}" type="presOf" srcId="{4A864D8D-ED98-485D-9E06-F97CCA12E4AD}" destId="{050B5B23-7F90-4E5A-93AD-04470912D7E3}" srcOrd="0" destOrd="0" presId="urn:microsoft.com/office/officeart/2008/layout/HorizontalMultiLevelHierarchy"/>
    <dgm:cxn modelId="{04701E75-BDC3-4E1C-AD36-A38D8CB31B77}" type="presOf" srcId="{3BC845AF-DC45-499A-9B47-84D2ECCC8181}" destId="{C81C142E-A214-4DE4-8896-A058F9989508}" srcOrd="0" destOrd="0" presId="urn:microsoft.com/office/officeart/2008/layout/HorizontalMultiLevelHierarchy"/>
    <dgm:cxn modelId="{F0ECAA7D-960E-4CF0-A015-44534FF89C78}" type="presOf" srcId="{CA218287-EE05-417E-B6D4-18CCAC5E92B8}" destId="{C5137A8D-0F28-424E-88B4-57C192A249B2}" srcOrd="1" destOrd="0" presId="urn:microsoft.com/office/officeart/2008/layout/HorizontalMultiLevelHierarchy"/>
    <dgm:cxn modelId="{37F49E88-9DEB-4455-9885-45C6E0EBFD49}" srcId="{4A864D8D-ED98-485D-9E06-F97CCA12E4AD}" destId="{7B62A583-FCB7-4F99-8875-4B007441E1A9}" srcOrd="0" destOrd="0" parTransId="{33CDB9D0-9792-4221-BF4D-82441D545363}" sibTransId="{7AB7565B-147E-49EB-90D3-8D154B5B1462}"/>
    <dgm:cxn modelId="{42C1B78C-C8DC-4DE1-BC0F-614005E7E8F6}" type="presOf" srcId="{0AD8D153-E5F5-4084-B824-310211F4D676}" destId="{C161463C-5B18-4E7F-8336-D5F60E73ABA1}" srcOrd="0" destOrd="0" presId="urn:microsoft.com/office/officeart/2008/layout/HorizontalMultiLevelHierarchy"/>
    <dgm:cxn modelId="{E1ADE591-BCA7-42A3-8927-4AABF4BF9096}" srcId="{234646ED-26F3-4537-9DBB-BCC5AB21BD58}" destId="{6F18E144-0E95-4651-9499-5B431A7E7217}" srcOrd="0" destOrd="0" parTransId="{A4FCD836-0BA6-4182-8DA9-6A518EDE8F70}" sibTransId="{0FB37A2E-2525-4B68-A097-FF0C8DC425F6}"/>
    <dgm:cxn modelId="{54280E92-3C57-4387-8748-87F77BDCDB79}" type="presOf" srcId="{33CDB9D0-9792-4221-BF4D-82441D545363}" destId="{9DC34E07-838C-42CF-B9AC-E71C86125930}" srcOrd="1" destOrd="0" presId="urn:microsoft.com/office/officeart/2008/layout/HorizontalMultiLevelHierarchy"/>
    <dgm:cxn modelId="{C02AB695-3211-45DD-BA35-5D9423F93505}" type="presOf" srcId="{53E2815D-F0DC-44DF-B6A3-F61C0D97A809}" destId="{A30261FB-E7A5-4B7E-B8C7-D0DEBCC43EA8}" srcOrd="1" destOrd="0" presId="urn:microsoft.com/office/officeart/2008/layout/HorizontalMultiLevelHierarchy"/>
    <dgm:cxn modelId="{B75B0198-A732-41FF-B0F5-C5DA647D88B5}" srcId="{0AD8D153-E5F5-4084-B824-310211F4D676}" destId="{0D2EC90A-F49F-4FD9-B454-739C20E46F44}" srcOrd="0" destOrd="0" parTransId="{61D95CCE-F221-4512-B39B-ECA851755000}" sibTransId="{54A5528F-0B8C-4C78-A585-EC8D4536F0DA}"/>
    <dgm:cxn modelId="{2B8952A9-9D6B-4BC9-9E1D-D63972BA3628}" srcId="{6F18E144-0E95-4651-9499-5B431A7E7217}" destId="{0AD8D153-E5F5-4084-B824-310211F4D676}" srcOrd="0" destOrd="0" parTransId="{CA218287-EE05-417E-B6D4-18CCAC5E92B8}" sibTransId="{79CED2CF-0916-457E-96EC-2FFDB97575E3}"/>
    <dgm:cxn modelId="{3258E0AB-7583-4527-AD9F-E5E965DA67C4}" type="presOf" srcId="{6F18E144-0E95-4651-9499-5B431A7E7217}" destId="{505CF5A5-66A5-49AB-85FE-A236369830D4}" srcOrd="0" destOrd="0" presId="urn:microsoft.com/office/officeart/2008/layout/HorizontalMultiLevelHierarchy"/>
    <dgm:cxn modelId="{031523AF-76BE-41BC-8A6D-96A4C0FC993E}" srcId="{056CB1A5-57F6-46C0-8184-F3E90F207451}" destId="{A69E2B0D-638A-4F3D-A842-AAB577846000}" srcOrd="0" destOrd="0" parTransId="{3BC845AF-DC45-499A-9B47-84D2ECCC8181}" sibTransId="{8D426267-8A4C-414B-A975-084B7378033A}"/>
    <dgm:cxn modelId="{E8FA03B2-EF97-4D31-AAA4-96BF4C15663E}" type="presOf" srcId="{7B62A583-FCB7-4F99-8875-4B007441E1A9}" destId="{59998049-CAF0-4B7B-874B-63AA87D8EF9B}" srcOrd="0" destOrd="0" presId="urn:microsoft.com/office/officeart/2008/layout/HorizontalMultiLevelHierarchy"/>
    <dgm:cxn modelId="{645334B9-9278-4E98-9249-B163A4372FE1}" type="presOf" srcId="{EABF7D97-492A-4AC6-B0E6-E419B3E204E2}" destId="{424484A2-EC3F-4006-856D-3598CED6EBDF}" srcOrd="0" destOrd="0" presId="urn:microsoft.com/office/officeart/2008/layout/HorizontalMultiLevelHierarchy"/>
    <dgm:cxn modelId="{6C6247BF-A3B0-4A09-907B-EBAB498CBFCC}" type="presOf" srcId="{E6BFE080-7FB6-46D1-8A3C-B64EA1871413}" destId="{A4662FEB-3AAE-4A53-8AD7-BF359A024FCB}" srcOrd="0" destOrd="0" presId="urn:microsoft.com/office/officeart/2008/layout/HorizontalMultiLevelHierarchy"/>
    <dgm:cxn modelId="{911A6EC0-7335-4ECF-A95A-DDE500B42745}" type="presOf" srcId="{39902BA7-761B-43BD-9E25-764EEF9A8E01}" destId="{12609A26-6E78-4D97-A6FB-0790746C6650}" srcOrd="0" destOrd="0" presId="urn:microsoft.com/office/officeart/2008/layout/HorizontalMultiLevelHierarchy"/>
    <dgm:cxn modelId="{D4B29DC5-AA32-4919-BF28-BE86917D12BF}" type="presOf" srcId="{53E2815D-F0DC-44DF-B6A3-F61C0D97A809}" destId="{E74303C3-9AEA-44B4-9D0D-4B79CDFC16A8}" srcOrd="0" destOrd="0" presId="urn:microsoft.com/office/officeart/2008/layout/HorizontalMultiLevelHierarchy"/>
    <dgm:cxn modelId="{C12212C8-3995-4F7B-AF0E-9A6178AD0D65}" type="presOf" srcId="{A4FCD836-0BA6-4182-8DA9-6A518EDE8F70}" destId="{7C4C9CEE-41DA-4DE7-8B1C-E8EFABD9BDF7}" srcOrd="0" destOrd="0" presId="urn:microsoft.com/office/officeart/2008/layout/HorizontalMultiLevelHierarchy"/>
    <dgm:cxn modelId="{CC1EE6CE-11F2-4F28-A0B7-BCB773CE4380}" type="presOf" srcId="{61D95CCE-F221-4512-B39B-ECA851755000}" destId="{2A6EC298-506A-4BB6-90D3-B20F43BED551}" srcOrd="1" destOrd="0" presId="urn:microsoft.com/office/officeart/2008/layout/HorizontalMultiLevelHierarchy"/>
    <dgm:cxn modelId="{EF10BDE6-E034-4213-B9C4-893CB2FC3A87}" type="presOf" srcId="{39902BA7-761B-43BD-9E25-764EEF9A8E01}" destId="{192573F0-09A7-4E10-A1C8-234013EB6925}" srcOrd="1" destOrd="0" presId="urn:microsoft.com/office/officeart/2008/layout/HorizontalMultiLevelHierarchy"/>
    <dgm:cxn modelId="{87F736EA-0735-4A4D-98E8-C7E4B3B69F4C}" type="presOf" srcId="{33CDB9D0-9792-4221-BF4D-82441D545363}" destId="{37709B9C-4827-434F-B546-843E05E09C3A}" srcOrd="0" destOrd="0" presId="urn:microsoft.com/office/officeart/2008/layout/HorizontalMultiLevelHierarchy"/>
    <dgm:cxn modelId="{F5F2C1F5-C89D-4939-855E-05503E087E64}" type="presOf" srcId="{61D95CCE-F221-4512-B39B-ECA851755000}" destId="{17BF3E19-8B2A-44C5-BF5C-956B08DD28D9}" srcOrd="0" destOrd="0" presId="urn:microsoft.com/office/officeart/2008/layout/HorizontalMultiLevelHierarchy"/>
    <dgm:cxn modelId="{CAE297F6-9F37-4A85-A4DC-380236DAF9C3}" type="presOf" srcId="{234646ED-26F3-4537-9DBB-BCC5AB21BD58}" destId="{4F1DBB6B-CE64-46A5-B5CB-DDBB330FD98B}" srcOrd="0" destOrd="0" presId="urn:microsoft.com/office/officeart/2008/layout/HorizontalMultiLevelHierarchy"/>
    <dgm:cxn modelId="{FC24F4FF-19B6-4D8D-A6E7-9961C7F8577B}" type="presOf" srcId="{3BC845AF-DC45-499A-9B47-84D2ECCC8181}" destId="{CD75B01B-C0FA-4A1F-8C03-FE3068D0126B}" srcOrd="1" destOrd="0" presId="urn:microsoft.com/office/officeart/2008/layout/HorizontalMultiLevelHierarchy"/>
    <dgm:cxn modelId="{080953D8-E653-4139-AB8E-A808BEF08DC8}" type="presParOf" srcId="{A4662FEB-3AAE-4A53-8AD7-BF359A024FCB}" destId="{4E6A3523-6E22-46A2-953F-AC7E2BD8D7C6}" srcOrd="0" destOrd="0" presId="urn:microsoft.com/office/officeart/2008/layout/HorizontalMultiLevelHierarchy"/>
    <dgm:cxn modelId="{4E33FFEA-9742-44CF-A510-3AC1ED899B4E}" type="presParOf" srcId="{4E6A3523-6E22-46A2-953F-AC7E2BD8D7C6}" destId="{4F1DBB6B-CE64-46A5-B5CB-DDBB330FD98B}" srcOrd="0" destOrd="0" presId="urn:microsoft.com/office/officeart/2008/layout/HorizontalMultiLevelHierarchy"/>
    <dgm:cxn modelId="{82F841E9-04EB-4B0D-99AA-9ED10C724321}" type="presParOf" srcId="{4E6A3523-6E22-46A2-953F-AC7E2BD8D7C6}" destId="{FED24A03-2FAE-4A56-A889-586733E1448C}" srcOrd="1" destOrd="0" presId="urn:microsoft.com/office/officeart/2008/layout/HorizontalMultiLevelHierarchy"/>
    <dgm:cxn modelId="{B68BD11C-EB1E-4072-AC40-EA5728611DE9}" type="presParOf" srcId="{FED24A03-2FAE-4A56-A889-586733E1448C}" destId="{7C4C9CEE-41DA-4DE7-8B1C-E8EFABD9BDF7}" srcOrd="0" destOrd="0" presId="urn:microsoft.com/office/officeart/2008/layout/HorizontalMultiLevelHierarchy"/>
    <dgm:cxn modelId="{B37FD487-F39F-4E5D-9011-5D60FF145A26}" type="presParOf" srcId="{7C4C9CEE-41DA-4DE7-8B1C-E8EFABD9BDF7}" destId="{FDB7E657-8E1E-45C8-9B08-508B2A6E6C97}" srcOrd="0" destOrd="0" presId="urn:microsoft.com/office/officeart/2008/layout/HorizontalMultiLevelHierarchy"/>
    <dgm:cxn modelId="{DAF9647F-AB17-4021-9391-30E6DC6D66F8}" type="presParOf" srcId="{FED24A03-2FAE-4A56-A889-586733E1448C}" destId="{A8ED04B6-6231-47D5-9F0F-EDC2462E922C}" srcOrd="1" destOrd="0" presId="urn:microsoft.com/office/officeart/2008/layout/HorizontalMultiLevelHierarchy"/>
    <dgm:cxn modelId="{396B8A7B-151B-40C8-8660-A10B82B70062}" type="presParOf" srcId="{A8ED04B6-6231-47D5-9F0F-EDC2462E922C}" destId="{505CF5A5-66A5-49AB-85FE-A236369830D4}" srcOrd="0" destOrd="0" presId="urn:microsoft.com/office/officeart/2008/layout/HorizontalMultiLevelHierarchy"/>
    <dgm:cxn modelId="{80955A88-17CB-4D99-A5A2-CB7759E0D880}" type="presParOf" srcId="{A8ED04B6-6231-47D5-9F0F-EDC2462E922C}" destId="{5312BAE1-358E-4642-8062-C70A74BB180C}" srcOrd="1" destOrd="0" presId="urn:microsoft.com/office/officeart/2008/layout/HorizontalMultiLevelHierarchy"/>
    <dgm:cxn modelId="{7E8D2407-0CC6-4175-AFBA-4ED6FC9740CE}" type="presParOf" srcId="{5312BAE1-358E-4642-8062-C70A74BB180C}" destId="{517C26B6-EF09-4798-BB6D-2A92C0D95B66}" srcOrd="0" destOrd="0" presId="urn:microsoft.com/office/officeart/2008/layout/HorizontalMultiLevelHierarchy"/>
    <dgm:cxn modelId="{AFFC1304-A05C-4D62-AE16-F0F03A5F125F}" type="presParOf" srcId="{517C26B6-EF09-4798-BB6D-2A92C0D95B66}" destId="{C5137A8D-0F28-424E-88B4-57C192A249B2}" srcOrd="0" destOrd="0" presId="urn:microsoft.com/office/officeart/2008/layout/HorizontalMultiLevelHierarchy"/>
    <dgm:cxn modelId="{44D41CB4-D3C1-4E50-8D2D-BBF1E66A71D9}" type="presParOf" srcId="{5312BAE1-358E-4642-8062-C70A74BB180C}" destId="{4C7F6682-AFC2-41AE-9A9D-A5CD290B43DE}" srcOrd="1" destOrd="0" presId="urn:microsoft.com/office/officeart/2008/layout/HorizontalMultiLevelHierarchy"/>
    <dgm:cxn modelId="{94173100-EFE5-4D05-943C-45EA7B5DFF97}" type="presParOf" srcId="{4C7F6682-AFC2-41AE-9A9D-A5CD290B43DE}" destId="{C161463C-5B18-4E7F-8336-D5F60E73ABA1}" srcOrd="0" destOrd="0" presId="urn:microsoft.com/office/officeart/2008/layout/HorizontalMultiLevelHierarchy"/>
    <dgm:cxn modelId="{AC3A6BFD-31C3-40D6-9565-79D965AB82F7}" type="presParOf" srcId="{4C7F6682-AFC2-41AE-9A9D-A5CD290B43DE}" destId="{D3D3796A-B077-435B-BF73-323E6D010E74}" srcOrd="1" destOrd="0" presId="urn:microsoft.com/office/officeart/2008/layout/HorizontalMultiLevelHierarchy"/>
    <dgm:cxn modelId="{D7F0E296-EA10-4E03-9335-867D6253A1B2}" type="presParOf" srcId="{D3D3796A-B077-435B-BF73-323E6D010E74}" destId="{17BF3E19-8B2A-44C5-BF5C-956B08DD28D9}" srcOrd="0" destOrd="0" presId="urn:microsoft.com/office/officeart/2008/layout/HorizontalMultiLevelHierarchy"/>
    <dgm:cxn modelId="{0D1AC3DD-FDFF-414C-8916-28D792A3B18F}" type="presParOf" srcId="{17BF3E19-8B2A-44C5-BF5C-956B08DD28D9}" destId="{2A6EC298-506A-4BB6-90D3-B20F43BED551}" srcOrd="0" destOrd="0" presId="urn:microsoft.com/office/officeart/2008/layout/HorizontalMultiLevelHierarchy"/>
    <dgm:cxn modelId="{6D82B91F-6A80-4583-8DD6-8F3EB93416DC}" type="presParOf" srcId="{D3D3796A-B077-435B-BF73-323E6D010E74}" destId="{5A989703-9286-47BC-A677-98EC83094C20}" srcOrd="1" destOrd="0" presId="urn:microsoft.com/office/officeart/2008/layout/HorizontalMultiLevelHierarchy"/>
    <dgm:cxn modelId="{22A28EE6-BEBB-4DC0-A8CB-1256C5F92B39}" type="presParOf" srcId="{5A989703-9286-47BC-A677-98EC83094C20}" destId="{34F7FE29-F39B-4629-A25D-9280193F5A55}" srcOrd="0" destOrd="0" presId="urn:microsoft.com/office/officeart/2008/layout/HorizontalMultiLevelHierarchy"/>
    <dgm:cxn modelId="{6418D0F5-139A-435B-BF9E-623C8EE4C56B}" type="presParOf" srcId="{5A989703-9286-47BC-A677-98EC83094C20}" destId="{9686470C-D0BF-4C60-B8B3-F11507A6EA52}" srcOrd="1" destOrd="0" presId="urn:microsoft.com/office/officeart/2008/layout/HorizontalMultiLevelHierarchy"/>
    <dgm:cxn modelId="{3BF416CA-7FD0-4814-8EE0-110E1E7E304A}" type="presParOf" srcId="{FED24A03-2FAE-4A56-A889-586733E1448C}" destId="{12609A26-6E78-4D97-A6FB-0790746C6650}" srcOrd="2" destOrd="0" presId="urn:microsoft.com/office/officeart/2008/layout/HorizontalMultiLevelHierarchy"/>
    <dgm:cxn modelId="{EE567D9C-6618-47A3-8677-5B60578D086A}" type="presParOf" srcId="{12609A26-6E78-4D97-A6FB-0790746C6650}" destId="{192573F0-09A7-4E10-A1C8-234013EB6925}" srcOrd="0" destOrd="0" presId="urn:microsoft.com/office/officeart/2008/layout/HorizontalMultiLevelHierarchy"/>
    <dgm:cxn modelId="{7094E520-1611-40B4-98C2-4EB95BC56BED}" type="presParOf" srcId="{FED24A03-2FAE-4A56-A889-586733E1448C}" destId="{A7B31981-6264-4F10-B268-0934BEFC9791}" srcOrd="3" destOrd="0" presId="urn:microsoft.com/office/officeart/2008/layout/HorizontalMultiLevelHierarchy"/>
    <dgm:cxn modelId="{EA116BE2-1BA3-4E98-84A4-86D668B15988}" type="presParOf" srcId="{A7B31981-6264-4F10-B268-0934BEFC9791}" destId="{4008B779-0211-4917-8789-406E71C01CD9}" srcOrd="0" destOrd="0" presId="urn:microsoft.com/office/officeart/2008/layout/HorizontalMultiLevelHierarchy"/>
    <dgm:cxn modelId="{8DA76C58-5464-49B2-9721-27EE8E6AC7DA}" type="presParOf" srcId="{A7B31981-6264-4F10-B268-0934BEFC9791}" destId="{AF4C69D1-86AB-4771-A280-C541250CDD45}" srcOrd="1" destOrd="0" presId="urn:microsoft.com/office/officeart/2008/layout/HorizontalMultiLevelHierarchy"/>
    <dgm:cxn modelId="{988DF865-427A-4197-B26E-623E649411AF}" type="presParOf" srcId="{AF4C69D1-86AB-4771-A280-C541250CDD45}" destId="{C81C142E-A214-4DE4-8896-A058F9989508}" srcOrd="0" destOrd="0" presId="urn:microsoft.com/office/officeart/2008/layout/HorizontalMultiLevelHierarchy"/>
    <dgm:cxn modelId="{8A92F9D9-0886-4BA6-B3E1-1ECC923396AD}" type="presParOf" srcId="{C81C142E-A214-4DE4-8896-A058F9989508}" destId="{CD75B01B-C0FA-4A1F-8C03-FE3068D0126B}" srcOrd="0" destOrd="0" presId="urn:microsoft.com/office/officeart/2008/layout/HorizontalMultiLevelHierarchy"/>
    <dgm:cxn modelId="{5BF57524-458B-4BBF-8045-1EB7EB3C5C1F}" type="presParOf" srcId="{AF4C69D1-86AB-4771-A280-C541250CDD45}" destId="{2FFF786C-AAE0-4E47-ADA1-33DB216BF28F}" srcOrd="1" destOrd="0" presId="urn:microsoft.com/office/officeart/2008/layout/HorizontalMultiLevelHierarchy"/>
    <dgm:cxn modelId="{1E99A915-7111-44B7-8EB0-9235A977F6DE}" type="presParOf" srcId="{2FFF786C-AAE0-4E47-ADA1-33DB216BF28F}" destId="{C9181991-B1AE-4BCC-919C-C67E794E18E2}" srcOrd="0" destOrd="0" presId="urn:microsoft.com/office/officeart/2008/layout/HorizontalMultiLevelHierarchy"/>
    <dgm:cxn modelId="{1C464BBB-3D82-4790-BB28-55C07E45CB69}" type="presParOf" srcId="{2FFF786C-AAE0-4E47-ADA1-33DB216BF28F}" destId="{BDC52B8E-AA71-43B3-958A-E03A8548E89E}" srcOrd="1" destOrd="0" presId="urn:microsoft.com/office/officeart/2008/layout/HorizontalMultiLevelHierarchy"/>
    <dgm:cxn modelId="{49F98D3C-C42F-4263-9787-B21AFEA721FC}" type="presParOf" srcId="{FED24A03-2FAE-4A56-A889-586733E1448C}" destId="{424484A2-EC3F-4006-856D-3598CED6EBDF}" srcOrd="4" destOrd="0" presId="urn:microsoft.com/office/officeart/2008/layout/HorizontalMultiLevelHierarchy"/>
    <dgm:cxn modelId="{BA545ACA-C335-458D-92A4-AFE3CF6162A5}" type="presParOf" srcId="{424484A2-EC3F-4006-856D-3598CED6EBDF}" destId="{80507F0A-5304-4206-93C0-8530DAEE3241}" srcOrd="0" destOrd="0" presId="urn:microsoft.com/office/officeart/2008/layout/HorizontalMultiLevelHierarchy"/>
    <dgm:cxn modelId="{D6713933-9F0A-4CCF-BF00-91FBAAE84201}" type="presParOf" srcId="{FED24A03-2FAE-4A56-A889-586733E1448C}" destId="{56E903D5-0EC1-4BBC-820F-E2B4E1D230B5}" srcOrd="5" destOrd="0" presId="urn:microsoft.com/office/officeart/2008/layout/HorizontalMultiLevelHierarchy"/>
    <dgm:cxn modelId="{7A8DD76C-552D-49DA-8849-D8FF78449CFF}" type="presParOf" srcId="{56E903D5-0EC1-4BBC-820F-E2B4E1D230B5}" destId="{37E67F1A-9186-417E-A0CE-F7C62486034A}" srcOrd="0" destOrd="0" presId="urn:microsoft.com/office/officeart/2008/layout/HorizontalMultiLevelHierarchy"/>
    <dgm:cxn modelId="{ADC59C56-27A8-4FAA-BD6C-98EF12EC5707}" type="presParOf" srcId="{56E903D5-0EC1-4BBC-820F-E2B4E1D230B5}" destId="{44849D6C-EC7B-4AEF-82A3-B17879F30B68}" srcOrd="1" destOrd="0" presId="urn:microsoft.com/office/officeart/2008/layout/HorizontalMultiLevelHierarchy"/>
    <dgm:cxn modelId="{530E6263-9331-4652-A7BF-224CBDB10EE9}" type="presParOf" srcId="{44849D6C-EC7B-4AEF-82A3-B17879F30B68}" destId="{E74303C3-9AEA-44B4-9D0D-4B79CDFC16A8}" srcOrd="0" destOrd="0" presId="urn:microsoft.com/office/officeart/2008/layout/HorizontalMultiLevelHierarchy"/>
    <dgm:cxn modelId="{B2FE6174-FCE8-4668-8E49-6ABFEF85C028}" type="presParOf" srcId="{E74303C3-9AEA-44B4-9D0D-4B79CDFC16A8}" destId="{A30261FB-E7A5-4B7E-B8C7-D0DEBCC43EA8}" srcOrd="0" destOrd="0" presId="urn:microsoft.com/office/officeart/2008/layout/HorizontalMultiLevelHierarchy"/>
    <dgm:cxn modelId="{E3C8B6AA-CEAB-451C-806F-F87DA6422F2A}" type="presParOf" srcId="{44849D6C-EC7B-4AEF-82A3-B17879F30B68}" destId="{1B51F0EE-6798-4C9A-A9AE-E718A4A56795}" srcOrd="1" destOrd="0" presId="urn:microsoft.com/office/officeart/2008/layout/HorizontalMultiLevelHierarchy"/>
    <dgm:cxn modelId="{FC992458-A559-47FC-9FF1-C18FC335D011}" type="presParOf" srcId="{1B51F0EE-6798-4C9A-A9AE-E718A4A56795}" destId="{050B5B23-7F90-4E5A-93AD-04470912D7E3}" srcOrd="0" destOrd="0" presId="urn:microsoft.com/office/officeart/2008/layout/HorizontalMultiLevelHierarchy"/>
    <dgm:cxn modelId="{A3C0FC75-FF50-4649-8057-7A09140DD334}" type="presParOf" srcId="{1B51F0EE-6798-4C9A-A9AE-E718A4A56795}" destId="{CADDC990-12D0-47A5-B0E7-6EFC27C45C5B}" srcOrd="1" destOrd="0" presId="urn:microsoft.com/office/officeart/2008/layout/HorizontalMultiLevelHierarchy"/>
    <dgm:cxn modelId="{2B23B1C8-E677-4672-BE68-9F97FAA9603E}" type="presParOf" srcId="{CADDC990-12D0-47A5-B0E7-6EFC27C45C5B}" destId="{37709B9C-4827-434F-B546-843E05E09C3A}" srcOrd="0" destOrd="0" presId="urn:microsoft.com/office/officeart/2008/layout/HorizontalMultiLevelHierarchy"/>
    <dgm:cxn modelId="{ED85D5D8-42CD-43AC-B9FF-9B072E9198EC}" type="presParOf" srcId="{37709B9C-4827-434F-B546-843E05E09C3A}" destId="{9DC34E07-838C-42CF-B9AC-E71C86125930}" srcOrd="0" destOrd="0" presId="urn:microsoft.com/office/officeart/2008/layout/HorizontalMultiLevelHierarchy"/>
    <dgm:cxn modelId="{99B7781A-CD37-4C98-BED4-FB3165278511}" type="presParOf" srcId="{CADDC990-12D0-47A5-B0E7-6EFC27C45C5B}" destId="{DE337F4E-5014-4BFB-9100-4EA8B2B90D59}" srcOrd="1" destOrd="0" presId="urn:microsoft.com/office/officeart/2008/layout/HorizontalMultiLevelHierarchy"/>
    <dgm:cxn modelId="{3AF14412-E323-4209-9D85-CDF832611707}" type="presParOf" srcId="{DE337F4E-5014-4BFB-9100-4EA8B2B90D59}" destId="{59998049-CAF0-4B7B-874B-63AA87D8EF9B}" srcOrd="0" destOrd="0" presId="urn:microsoft.com/office/officeart/2008/layout/HorizontalMultiLevelHierarchy"/>
    <dgm:cxn modelId="{595B37C3-0C38-459F-BF97-972DFEB5061D}" type="presParOf" srcId="{DE337F4E-5014-4BFB-9100-4EA8B2B90D59}" destId="{8DB8CF36-12EE-4302-85F7-2CA253D54F34}"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09B9C-4827-434F-B546-843E05E09C3A}">
      <dsp:nvSpPr>
        <dsp:cNvPr id="0" name=""/>
        <dsp:cNvSpPr/>
      </dsp:nvSpPr>
      <dsp:spPr>
        <a:xfrm>
          <a:off x="7234011" y="3791482"/>
          <a:ext cx="534142" cy="91440"/>
        </a:xfrm>
        <a:custGeom>
          <a:avLst/>
          <a:gdLst/>
          <a:ahLst/>
          <a:cxnLst/>
          <a:rect l="0" t="0" r="0" b="0"/>
          <a:pathLst>
            <a:path>
              <a:moveTo>
                <a:pt x="0" y="45720"/>
              </a:moveTo>
              <a:lnTo>
                <a:pt x="534142" y="4572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v-LV" sz="500" kern="1200"/>
        </a:p>
      </dsp:txBody>
      <dsp:txXfrm>
        <a:off x="7487729" y="3823848"/>
        <a:ext cx="26707" cy="26707"/>
      </dsp:txXfrm>
    </dsp:sp>
    <dsp:sp modelId="{E74303C3-9AEA-44B4-9D0D-4B79CDFC16A8}">
      <dsp:nvSpPr>
        <dsp:cNvPr id="0" name=""/>
        <dsp:cNvSpPr/>
      </dsp:nvSpPr>
      <dsp:spPr>
        <a:xfrm>
          <a:off x="4029155" y="3791482"/>
          <a:ext cx="534142" cy="91440"/>
        </a:xfrm>
        <a:custGeom>
          <a:avLst/>
          <a:gdLst/>
          <a:ahLst/>
          <a:cxnLst/>
          <a:rect l="0" t="0" r="0" b="0"/>
          <a:pathLst>
            <a:path>
              <a:moveTo>
                <a:pt x="0" y="45720"/>
              </a:moveTo>
              <a:lnTo>
                <a:pt x="534142" y="4572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v-LV" sz="500" kern="1200"/>
        </a:p>
      </dsp:txBody>
      <dsp:txXfrm>
        <a:off x="4282873" y="3823848"/>
        <a:ext cx="26707" cy="26707"/>
      </dsp:txXfrm>
    </dsp:sp>
    <dsp:sp modelId="{424484A2-EC3F-4006-856D-3598CED6EBDF}">
      <dsp:nvSpPr>
        <dsp:cNvPr id="0" name=""/>
        <dsp:cNvSpPr/>
      </dsp:nvSpPr>
      <dsp:spPr>
        <a:xfrm>
          <a:off x="824299" y="2819400"/>
          <a:ext cx="534142" cy="1017802"/>
        </a:xfrm>
        <a:custGeom>
          <a:avLst/>
          <a:gdLst/>
          <a:ahLst/>
          <a:cxnLst/>
          <a:rect l="0" t="0" r="0" b="0"/>
          <a:pathLst>
            <a:path>
              <a:moveTo>
                <a:pt x="0" y="0"/>
              </a:moveTo>
              <a:lnTo>
                <a:pt x="267071" y="0"/>
              </a:lnTo>
              <a:lnTo>
                <a:pt x="267071" y="1017802"/>
              </a:lnTo>
              <a:lnTo>
                <a:pt x="534142" y="101780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v-LV" sz="500" kern="1200"/>
        </a:p>
      </dsp:txBody>
      <dsp:txXfrm>
        <a:off x="1062634" y="3299565"/>
        <a:ext cx="57472" cy="57472"/>
      </dsp:txXfrm>
    </dsp:sp>
    <dsp:sp modelId="{C81C142E-A214-4DE4-8896-A058F9989508}">
      <dsp:nvSpPr>
        <dsp:cNvPr id="0" name=""/>
        <dsp:cNvSpPr/>
      </dsp:nvSpPr>
      <dsp:spPr>
        <a:xfrm>
          <a:off x="4029155" y="2773680"/>
          <a:ext cx="534142" cy="91440"/>
        </a:xfrm>
        <a:custGeom>
          <a:avLst/>
          <a:gdLst/>
          <a:ahLst/>
          <a:cxnLst/>
          <a:rect l="0" t="0" r="0" b="0"/>
          <a:pathLst>
            <a:path>
              <a:moveTo>
                <a:pt x="0" y="45720"/>
              </a:moveTo>
              <a:lnTo>
                <a:pt x="534142" y="4572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v-LV" sz="500" kern="1200"/>
        </a:p>
      </dsp:txBody>
      <dsp:txXfrm>
        <a:off x="4282873" y="2806046"/>
        <a:ext cx="26707" cy="26707"/>
      </dsp:txXfrm>
    </dsp:sp>
    <dsp:sp modelId="{12609A26-6E78-4D97-A6FB-0790746C6650}">
      <dsp:nvSpPr>
        <dsp:cNvPr id="0" name=""/>
        <dsp:cNvSpPr/>
      </dsp:nvSpPr>
      <dsp:spPr>
        <a:xfrm>
          <a:off x="824299" y="2773680"/>
          <a:ext cx="534142" cy="91440"/>
        </a:xfrm>
        <a:custGeom>
          <a:avLst/>
          <a:gdLst/>
          <a:ahLst/>
          <a:cxnLst/>
          <a:rect l="0" t="0" r="0" b="0"/>
          <a:pathLst>
            <a:path>
              <a:moveTo>
                <a:pt x="0" y="45720"/>
              </a:moveTo>
              <a:lnTo>
                <a:pt x="534142" y="4572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v-LV" sz="500" kern="1200"/>
        </a:p>
      </dsp:txBody>
      <dsp:txXfrm>
        <a:off x="1078016" y="2806046"/>
        <a:ext cx="26707" cy="26707"/>
      </dsp:txXfrm>
    </dsp:sp>
    <dsp:sp modelId="{17BF3E19-8B2A-44C5-BF5C-956B08DD28D9}">
      <dsp:nvSpPr>
        <dsp:cNvPr id="0" name=""/>
        <dsp:cNvSpPr/>
      </dsp:nvSpPr>
      <dsp:spPr>
        <a:xfrm>
          <a:off x="7234011" y="1755877"/>
          <a:ext cx="534142" cy="91440"/>
        </a:xfrm>
        <a:custGeom>
          <a:avLst/>
          <a:gdLst/>
          <a:ahLst/>
          <a:cxnLst/>
          <a:rect l="0" t="0" r="0" b="0"/>
          <a:pathLst>
            <a:path>
              <a:moveTo>
                <a:pt x="0" y="45720"/>
              </a:moveTo>
              <a:lnTo>
                <a:pt x="534142" y="4572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v-LV" sz="500" kern="1200"/>
        </a:p>
      </dsp:txBody>
      <dsp:txXfrm>
        <a:off x="7487729" y="1788244"/>
        <a:ext cx="26707" cy="26707"/>
      </dsp:txXfrm>
    </dsp:sp>
    <dsp:sp modelId="{517C26B6-EF09-4798-BB6D-2A92C0D95B66}">
      <dsp:nvSpPr>
        <dsp:cNvPr id="0" name=""/>
        <dsp:cNvSpPr/>
      </dsp:nvSpPr>
      <dsp:spPr>
        <a:xfrm>
          <a:off x="4029155" y="1755877"/>
          <a:ext cx="534142" cy="91440"/>
        </a:xfrm>
        <a:custGeom>
          <a:avLst/>
          <a:gdLst/>
          <a:ahLst/>
          <a:cxnLst/>
          <a:rect l="0" t="0" r="0" b="0"/>
          <a:pathLst>
            <a:path>
              <a:moveTo>
                <a:pt x="0" y="45720"/>
              </a:moveTo>
              <a:lnTo>
                <a:pt x="534142" y="4572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v-LV" sz="500" kern="1200"/>
        </a:p>
      </dsp:txBody>
      <dsp:txXfrm>
        <a:off x="4282873" y="1788244"/>
        <a:ext cx="26707" cy="26707"/>
      </dsp:txXfrm>
    </dsp:sp>
    <dsp:sp modelId="{7C4C9CEE-41DA-4DE7-8B1C-E8EFABD9BDF7}">
      <dsp:nvSpPr>
        <dsp:cNvPr id="0" name=""/>
        <dsp:cNvSpPr/>
      </dsp:nvSpPr>
      <dsp:spPr>
        <a:xfrm>
          <a:off x="824299" y="1801597"/>
          <a:ext cx="534142" cy="1017802"/>
        </a:xfrm>
        <a:custGeom>
          <a:avLst/>
          <a:gdLst/>
          <a:ahLst/>
          <a:cxnLst/>
          <a:rect l="0" t="0" r="0" b="0"/>
          <a:pathLst>
            <a:path>
              <a:moveTo>
                <a:pt x="0" y="1017802"/>
              </a:moveTo>
              <a:lnTo>
                <a:pt x="267071" y="1017802"/>
              </a:lnTo>
              <a:lnTo>
                <a:pt x="267071" y="0"/>
              </a:lnTo>
              <a:lnTo>
                <a:pt x="534142" y="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v-LV" sz="500" kern="1200"/>
        </a:p>
      </dsp:txBody>
      <dsp:txXfrm>
        <a:off x="1062634" y="2281762"/>
        <a:ext cx="57472" cy="57472"/>
      </dsp:txXfrm>
    </dsp:sp>
    <dsp:sp modelId="{4F1DBB6B-CE64-46A5-B5CB-DDBB330FD98B}">
      <dsp:nvSpPr>
        <dsp:cNvPr id="0" name=""/>
        <dsp:cNvSpPr/>
      </dsp:nvSpPr>
      <dsp:spPr>
        <a:xfrm rot="16200000">
          <a:off x="-1750034" y="2412279"/>
          <a:ext cx="4334424" cy="814241"/>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lv-LV" sz="2800" b="1" kern="1200">
              <a:effectLst>
                <a:outerShdw blurRad="38100" dist="38100" dir="2700000" algn="tl">
                  <a:srgbClr val="000000">
                    <a:alpha val="43137"/>
                  </a:srgbClr>
                </a:outerShdw>
              </a:effectLst>
            </a:rPr>
            <a:t>APAKŠPROGRAMMAS</a:t>
          </a:r>
          <a:endParaRPr lang="lv-LV" sz="2800" b="1" kern="1200" dirty="0">
            <a:effectLst>
              <a:outerShdw blurRad="38100" dist="38100" dir="2700000" algn="tl">
                <a:srgbClr val="000000">
                  <a:alpha val="43137"/>
                </a:srgbClr>
              </a:outerShdw>
            </a:effectLst>
          </a:endParaRPr>
        </a:p>
      </dsp:txBody>
      <dsp:txXfrm>
        <a:off x="-1750034" y="2412279"/>
        <a:ext cx="4334424" cy="814241"/>
      </dsp:txXfrm>
    </dsp:sp>
    <dsp:sp modelId="{505CF5A5-66A5-49AB-85FE-A236369830D4}">
      <dsp:nvSpPr>
        <dsp:cNvPr id="0" name=""/>
        <dsp:cNvSpPr/>
      </dsp:nvSpPr>
      <dsp:spPr>
        <a:xfrm>
          <a:off x="1358441" y="1394476"/>
          <a:ext cx="2670713" cy="814241"/>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lv-LV" sz="2800" b="1" kern="1200" dirty="0">
              <a:effectLst>
                <a:outerShdw blurRad="38100" dist="38100" dir="2700000" algn="tl">
                  <a:srgbClr val="000000">
                    <a:alpha val="43137"/>
                  </a:srgbClr>
                </a:outerShdw>
              </a:effectLst>
            </a:rPr>
            <a:t>FUTBOLS</a:t>
          </a:r>
        </a:p>
      </dsp:txBody>
      <dsp:txXfrm>
        <a:off x="1358441" y="1394476"/>
        <a:ext cx="2670713" cy="814241"/>
      </dsp:txXfrm>
    </dsp:sp>
    <dsp:sp modelId="{C161463C-5B18-4E7F-8336-D5F60E73ABA1}">
      <dsp:nvSpPr>
        <dsp:cNvPr id="0" name=""/>
        <dsp:cNvSpPr/>
      </dsp:nvSpPr>
      <dsp:spPr>
        <a:xfrm>
          <a:off x="4563298" y="1394476"/>
          <a:ext cx="2670713" cy="814241"/>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lv-LV" sz="2400" b="1" kern="1200" cap="all" baseline="0" dirty="0">
              <a:effectLst>
                <a:outerShdw blurRad="38100" dist="38100" dir="2700000" algn="tl">
                  <a:srgbClr val="000000">
                    <a:alpha val="43137"/>
                  </a:srgbClr>
                </a:outerShdw>
              </a:effectLst>
            </a:rPr>
            <a:t>Pludmales volejbols</a:t>
          </a:r>
        </a:p>
      </dsp:txBody>
      <dsp:txXfrm>
        <a:off x="4563298" y="1394476"/>
        <a:ext cx="2670713" cy="814241"/>
      </dsp:txXfrm>
    </dsp:sp>
    <dsp:sp modelId="{34F7FE29-F39B-4629-A25D-9280193F5A55}">
      <dsp:nvSpPr>
        <dsp:cNvPr id="0" name=""/>
        <dsp:cNvSpPr/>
      </dsp:nvSpPr>
      <dsp:spPr>
        <a:xfrm>
          <a:off x="7768154" y="1394476"/>
          <a:ext cx="2670713" cy="814241"/>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lv-LV" sz="2800" b="1" kern="1200" dirty="0">
              <a:effectLst>
                <a:outerShdw blurRad="38100" dist="38100" dir="2700000" algn="tl">
                  <a:srgbClr val="000000">
                    <a:alpha val="43137"/>
                  </a:srgbClr>
                </a:outerShdw>
              </a:effectLst>
            </a:rPr>
            <a:t>REGBIJS</a:t>
          </a:r>
        </a:p>
      </dsp:txBody>
      <dsp:txXfrm>
        <a:off x="7768154" y="1394476"/>
        <a:ext cx="2670713" cy="814241"/>
      </dsp:txXfrm>
    </dsp:sp>
    <dsp:sp modelId="{4008B779-0211-4917-8789-406E71C01CD9}">
      <dsp:nvSpPr>
        <dsp:cNvPr id="0" name=""/>
        <dsp:cNvSpPr/>
      </dsp:nvSpPr>
      <dsp:spPr>
        <a:xfrm>
          <a:off x="1358441" y="2412279"/>
          <a:ext cx="2670713" cy="814241"/>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lv-LV" sz="2800" b="1" kern="1200" dirty="0">
              <a:effectLst>
                <a:outerShdw blurRad="38100" dist="38100" dir="2700000" algn="tl">
                  <a:srgbClr val="000000">
                    <a:alpha val="43137"/>
                  </a:srgbClr>
                </a:outerShdw>
              </a:effectLst>
            </a:rPr>
            <a:t>FLORBOLS</a:t>
          </a:r>
        </a:p>
      </dsp:txBody>
      <dsp:txXfrm>
        <a:off x="1358441" y="2412279"/>
        <a:ext cx="2670713" cy="814241"/>
      </dsp:txXfrm>
    </dsp:sp>
    <dsp:sp modelId="{C9181991-B1AE-4BCC-919C-C67E794E18E2}">
      <dsp:nvSpPr>
        <dsp:cNvPr id="0" name=""/>
        <dsp:cNvSpPr/>
      </dsp:nvSpPr>
      <dsp:spPr>
        <a:xfrm>
          <a:off x="4563298" y="2412279"/>
          <a:ext cx="2670713" cy="814241"/>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lv-LV" sz="2400" b="1" kern="1200" cap="all" baseline="0" dirty="0">
              <a:effectLst>
                <a:outerShdw blurRad="38100" dist="38100" dir="2700000" algn="tl">
                  <a:srgbClr val="000000">
                    <a:alpha val="43137"/>
                  </a:srgbClr>
                </a:outerShdw>
              </a:effectLst>
            </a:rPr>
            <a:t>Nūjošana</a:t>
          </a:r>
        </a:p>
      </dsp:txBody>
      <dsp:txXfrm>
        <a:off x="4563298" y="2412279"/>
        <a:ext cx="2670713" cy="814241"/>
      </dsp:txXfrm>
    </dsp:sp>
    <dsp:sp modelId="{37E67F1A-9186-417E-A0CE-F7C62486034A}">
      <dsp:nvSpPr>
        <dsp:cNvPr id="0" name=""/>
        <dsp:cNvSpPr/>
      </dsp:nvSpPr>
      <dsp:spPr>
        <a:xfrm>
          <a:off x="1358441" y="3430081"/>
          <a:ext cx="2670713" cy="814241"/>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lv-LV" sz="2800" b="1" kern="1200" dirty="0">
              <a:effectLst>
                <a:outerShdw blurRad="38100" dist="38100" dir="2700000" algn="tl">
                  <a:srgbClr val="000000">
                    <a:alpha val="43137"/>
                  </a:srgbClr>
                </a:outerShdw>
              </a:effectLst>
            </a:rPr>
            <a:t>BASKETBOLS</a:t>
          </a:r>
        </a:p>
      </dsp:txBody>
      <dsp:txXfrm>
        <a:off x="1358441" y="3430081"/>
        <a:ext cx="2670713" cy="814241"/>
      </dsp:txXfrm>
    </dsp:sp>
    <dsp:sp modelId="{050B5B23-7F90-4E5A-93AD-04470912D7E3}">
      <dsp:nvSpPr>
        <dsp:cNvPr id="0" name=""/>
        <dsp:cNvSpPr/>
      </dsp:nvSpPr>
      <dsp:spPr>
        <a:xfrm>
          <a:off x="4563298" y="3430081"/>
          <a:ext cx="2670713" cy="814241"/>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lv-LV" sz="2800" b="1" kern="1200" cap="all" baseline="0" dirty="0">
              <a:effectLst>
                <a:outerShdw blurRad="38100" dist="38100" dir="2700000" algn="tl">
                  <a:srgbClr val="000000">
                    <a:alpha val="43137"/>
                  </a:srgbClr>
                </a:outerShdw>
              </a:effectLst>
            </a:rPr>
            <a:t>Peldēšanas apmācība</a:t>
          </a:r>
        </a:p>
      </dsp:txBody>
      <dsp:txXfrm>
        <a:off x="4563298" y="3430081"/>
        <a:ext cx="2670713" cy="814241"/>
      </dsp:txXfrm>
    </dsp:sp>
    <dsp:sp modelId="{59998049-CAF0-4B7B-874B-63AA87D8EF9B}">
      <dsp:nvSpPr>
        <dsp:cNvPr id="0" name=""/>
        <dsp:cNvSpPr/>
      </dsp:nvSpPr>
      <dsp:spPr>
        <a:xfrm>
          <a:off x="7768154" y="3430081"/>
          <a:ext cx="2670713" cy="814241"/>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1">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lv-LV" sz="2800" b="1" kern="1200" dirty="0">
              <a:effectLst>
                <a:outerShdw blurRad="38100" dist="38100" dir="2700000" algn="tl">
                  <a:srgbClr val="000000">
                    <a:alpha val="43137"/>
                  </a:srgbClr>
                </a:outerShdw>
              </a:effectLst>
            </a:rPr>
            <a:t>TRIATLONS</a:t>
          </a:r>
        </a:p>
      </dsp:txBody>
      <dsp:txXfrm>
        <a:off x="7768154" y="3430081"/>
        <a:ext cx="2670713" cy="814241"/>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lv-LV" sz="1200" b="0" i="0" u="none" strike="noStrike" kern="1200" cap="none" spc="0" baseline="0">
                <a:solidFill>
                  <a:srgbClr val="000000"/>
                </a:solidFill>
                <a:uFillTx/>
                <a:latin typeface="Calibri"/>
              </a:defRPr>
            </a:lvl1pPr>
          </a:lstStyle>
          <a:p>
            <a:pPr lvl="0"/>
            <a:endParaRPr lang="lv-LV"/>
          </a:p>
        </p:txBody>
      </p:sp>
      <p:sp>
        <p:nvSpPr>
          <p:cNvPr id="3" name="Date Placeholder 2"/>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lv-LV" sz="1200" b="0" i="0" u="none" strike="noStrike" kern="1200" cap="none" spc="0" baseline="0">
                <a:solidFill>
                  <a:srgbClr val="000000"/>
                </a:solidFill>
                <a:uFillTx/>
                <a:latin typeface="Calibri"/>
              </a:defRPr>
            </a:lvl1pPr>
          </a:lstStyle>
          <a:p>
            <a:pPr lvl="0"/>
            <a:fld id="{95EC6BB6-36DF-4D61-9EBE-3F0BA6BC3E95}" type="datetime1">
              <a:rPr lang="lv-LV"/>
              <a:pPr lvl="0"/>
              <a:t>24.08.2021</a:t>
            </a:fld>
            <a:endParaRPr lang="lv-LV"/>
          </a:p>
        </p:txBody>
      </p:sp>
      <p:sp>
        <p:nvSpPr>
          <p:cNvPr id="4" name="Slide Image Placeholder 3"/>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lv-LV" sz="1200" b="0" i="0" u="none" strike="noStrike" kern="1200" cap="none" spc="0" baseline="0">
                <a:solidFill>
                  <a:srgbClr val="000000"/>
                </a:solidFill>
                <a:uFillTx/>
                <a:latin typeface="Calibri"/>
              </a:defRPr>
            </a:lvl1pPr>
          </a:lstStyle>
          <a:p>
            <a:pPr lvl="0"/>
            <a:endParaRPr lang="lv-LV"/>
          </a:p>
        </p:txBody>
      </p:sp>
      <p:sp>
        <p:nvSpPr>
          <p:cNvPr id="7" name="Slide Number Placeholder 6"/>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lv-LV" sz="1200" b="0" i="0" u="none" strike="noStrike" kern="1200" cap="none" spc="0" baseline="0">
                <a:solidFill>
                  <a:srgbClr val="000000"/>
                </a:solidFill>
                <a:uFillTx/>
                <a:latin typeface="Calibri"/>
              </a:defRPr>
            </a:lvl1pPr>
          </a:lstStyle>
          <a:p>
            <a:pPr lvl="0"/>
            <a:fld id="{6BABF353-31BE-40BB-B9C7-BA88F61B23D5}" type="slidenum">
              <a:t>‹#›</a:t>
            </a:fld>
            <a:endParaRPr lang="lv-LV"/>
          </a:p>
        </p:txBody>
      </p:sp>
    </p:spTree>
    <p:extLst>
      <p:ext uri="{BB962C8B-B14F-4D97-AF65-F5344CB8AC3E}">
        <p14:creationId xmlns:p14="http://schemas.microsoft.com/office/powerpoint/2010/main" val="444041274"/>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685800" y="1143000"/>
            <a:ext cx="5486400" cy="3086100"/>
          </a:xfrm>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pPr lvl="0"/>
            <a:fld id="{6BABF353-31BE-40BB-B9C7-BA88F61B23D5}" type="slidenum">
              <a:rPr lang="lv-LV" smtClean="0"/>
              <a:t>1</a:t>
            </a:fld>
            <a:endParaRPr lang="lv-LV"/>
          </a:p>
        </p:txBody>
      </p:sp>
    </p:spTree>
    <p:extLst>
      <p:ext uri="{BB962C8B-B14F-4D97-AF65-F5344CB8AC3E}">
        <p14:creationId xmlns:p14="http://schemas.microsoft.com/office/powerpoint/2010/main" val="3283753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6BABF353-31BE-40BB-B9C7-BA88F61B23D5}" type="slidenum">
              <a:rPr lang="en-US" smtClean="0"/>
              <a:t>5</a:t>
            </a:fld>
            <a:endParaRPr lang="en-US"/>
          </a:p>
        </p:txBody>
      </p:sp>
    </p:spTree>
    <p:extLst>
      <p:ext uri="{BB962C8B-B14F-4D97-AF65-F5344CB8AC3E}">
        <p14:creationId xmlns:p14="http://schemas.microsoft.com/office/powerpoint/2010/main" val="2734503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685800" y="1143000"/>
            <a:ext cx="5486400" cy="3086100"/>
          </a:xfrm>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pPr lvl="0"/>
            <a:fld id="{6BABF353-31BE-40BB-B9C7-BA88F61B23D5}" type="slidenum">
              <a:rPr lang="lv-LV" smtClean="0"/>
              <a:t>12</a:t>
            </a:fld>
            <a:endParaRPr lang="lv-LV"/>
          </a:p>
        </p:txBody>
      </p:sp>
    </p:spTree>
    <p:extLst>
      <p:ext uri="{BB962C8B-B14F-4D97-AF65-F5344CB8AC3E}">
        <p14:creationId xmlns:p14="http://schemas.microsoft.com/office/powerpoint/2010/main" val="3274056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685800" y="1143000"/>
            <a:ext cx="5486400" cy="3086100"/>
          </a:xfrm>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pPr lvl="0"/>
            <a:fld id="{6BABF353-31BE-40BB-B9C7-BA88F61B23D5}" type="slidenum">
              <a:rPr lang="lv-LV" smtClean="0"/>
              <a:t>14</a:t>
            </a:fld>
            <a:endParaRPr lang="lv-LV"/>
          </a:p>
        </p:txBody>
      </p:sp>
    </p:spTree>
    <p:extLst>
      <p:ext uri="{BB962C8B-B14F-4D97-AF65-F5344CB8AC3E}">
        <p14:creationId xmlns:p14="http://schemas.microsoft.com/office/powerpoint/2010/main" val="3083488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lv-LV"/>
              <a:t>Rediģēt šablona virsraksta stilu</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lv-LV"/>
              <a:t>Noklikšķiniet, lai rediģētu šablona apakšvirsraksta stilu</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pPr lvl="0"/>
            <a:fld id="{725B426C-750C-4FAC-B961-5E9B6743038B}" type="datetime1">
              <a:rPr lang="lv-LV" smtClean="0"/>
              <a:pPr lvl="0"/>
              <a:t>24.08.2021</a:t>
            </a:fld>
            <a:endParaRPr lang="lv-LV"/>
          </a:p>
        </p:txBody>
      </p:sp>
      <p:sp>
        <p:nvSpPr>
          <p:cNvPr id="5" name="Footer Placeholder 4"/>
          <p:cNvSpPr>
            <a:spLocks noGrp="1"/>
          </p:cNvSpPr>
          <p:nvPr>
            <p:ph type="ftr" sz="quarter" idx="11"/>
          </p:nvPr>
        </p:nvSpPr>
        <p:spPr/>
        <p:txBody>
          <a:bodyPr/>
          <a:lstStyle>
            <a:lvl1pPr>
              <a:defRPr>
                <a:solidFill>
                  <a:srgbClr val="FFFFFF"/>
                </a:solidFill>
              </a:defRPr>
            </a:lvl1pPr>
          </a:lstStyle>
          <a:p>
            <a:pPr lvl="0"/>
            <a:endParaRPr lang="lv-LV"/>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lvl="0"/>
            <a:fld id="{53277055-3D51-4478-A62E-38459E8B8BD6}" type="slidenum">
              <a:rPr lang="lv-LV" smtClean="0"/>
              <a:t>‹#›</a:t>
            </a:fld>
            <a:endParaRPr lang="lv-LV"/>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420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Vertical Text Placeholder 2"/>
          <p:cNvSpPr>
            <a:spLocks noGrp="1"/>
          </p:cNvSpPr>
          <p:nvPr>
            <p:ph type="body" orient="vert" idx="1"/>
          </p:nvPr>
        </p:nvSpPr>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pPr lvl="0"/>
            <a:fld id="{725B426C-750C-4FAC-B961-5E9B6743038B}" type="datetime1">
              <a:rPr lang="lv-LV" smtClean="0"/>
              <a:pPr lvl="0"/>
              <a:t>24.08.2021</a:t>
            </a:fld>
            <a:endParaRPr lang="lv-LV"/>
          </a:p>
        </p:txBody>
      </p:sp>
      <p:sp>
        <p:nvSpPr>
          <p:cNvPr id="5" name="Footer Placeholder 4"/>
          <p:cNvSpPr>
            <a:spLocks noGrp="1"/>
          </p:cNvSpPr>
          <p:nvPr>
            <p:ph type="ftr" sz="quarter" idx="11"/>
          </p:nvPr>
        </p:nvSpPr>
        <p:spPr/>
        <p:txBody>
          <a:bodyPr/>
          <a:lstStyle/>
          <a:p>
            <a:pPr lvl="0"/>
            <a:endParaRPr lang="lv-LV"/>
          </a:p>
        </p:txBody>
      </p:sp>
      <p:sp>
        <p:nvSpPr>
          <p:cNvPr id="6" name="Slide Number Placeholder 5"/>
          <p:cNvSpPr>
            <a:spLocks noGrp="1"/>
          </p:cNvSpPr>
          <p:nvPr>
            <p:ph type="sldNum" sz="quarter" idx="12"/>
          </p:nvPr>
        </p:nvSpPr>
        <p:spPr/>
        <p:txBody>
          <a:bodyPr/>
          <a:lstStyle/>
          <a:p>
            <a:pPr lvl="0"/>
            <a:fld id="{53277055-3D51-4478-A62E-38459E8B8BD6}" type="slidenum">
              <a:rPr lang="lv-LV" smtClean="0"/>
              <a:t>‹#›</a:t>
            </a:fld>
            <a:endParaRPr lang="lv-LV"/>
          </a:p>
        </p:txBody>
      </p:sp>
    </p:spTree>
    <p:extLst>
      <p:ext uri="{BB962C8B-B14F-4D97-AF65-F5344CB8AC3E}">
        <p14:creationId xmlns:p14="http://schemas.microsoft.com/office/powerpoint/2010/main" val="1143494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lv-LV"/>
              <a:t>Rediģēt šablona virsraksta stilu</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pPr lvl="0"/>
            <a:fld id="{725B426C-750C-4FAC-B961-5E9B6743038B}" type="datetime1">
              <a:rPr lang="lv-LV" smtClean="0"/>
              <a:pPr lvl="0"/>
              <a:t>24.08.2021</a:t>
            </a:fld>
            <a:endParaRPr lang="lv-LV"/>
          </a:p>
        </p:txBody>
      </p:sp>
      <p:sp>
        <p:nvSpPr>
          <p:cNvPr id="5" name="Footer Placeholder 4"/>
          <p:cNvSpPr>
            <a:spLocks noGrp="1"/>
          </p:cNvSpPr>
          <p:nvPr>
            <p:ph type="ftr" sz="quarter" idx="11"/>
          </p:nvPr>
        </p:nvSpPr>
        <p:spPr/>
        <p:txBody>
          <a:bodyPr/>
          <a:lstStyle/>
          <a:p>
            <a:pPr lvl="0"/>
            <a:endParaRPr lang="lv-LV"/>
          </a:p>
        </p:txBody>
      </p:sp>
      <p:sp>
        <p:nvSpPr>
          <p:cNvPr id="6" name="Slide Number Placeholder 5"/>
          <p:cNvSpPr>
            <a:spLocks noGrp="1"/>
          </p:cNvSpPr>
          <p:nvPr>
            <p:ph type="sldNum" sz="quarter" idx="12"/>
          </p:nvPr>
        </p:nvSpPr>
        <p:spPr/>
        <p:txBody>
          <a:bodyPr/>
          <a:lstStyle/>
          <a:p>
            <a:pPr lvl="0"/>
            <a:fld id="{53277055-3D51-4478-A62E-38459E8B8BD6}" type="slidenum">
              <a:rPr lang="lv-LV" smtClean="0"/>
              <a:t>‹#›</a:t>
            </a:fld>
            <a:endParaRPr lang="lv-LV"/>
          </a:p>
        </p:txBody>
      </p:sp>
    </p:spTree>
    <p:extLst>
      <p:ext uri="{BB962C8B-B14F-4D97-AF65-F5344CB8AC3E}">
        <p14:creationId xmlns:p14="http://schemas.microsoft.com/office/powerpoint/2010/main" val="2266560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Content Placeholder 2"/>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pPr lvl="0"/>
            <a:fld id="{725B426C-750C-4FAC-B961-5E9B6743038B}" type="datetime1">
              <a:rPr lang="lv-LV" smtClean="0"/>
              <a:pPr lvl="0"/>
              <a:t>24.08.2021</a:t>
            </a:fld>
            <a:endParaRPr lang="lv-LV"/>
          </a:p>
        </p:txBody>
      </p:sp>
      <p:sp>
        <p:nvSpPr>
          <p:cNvPr id="5" name="Footer Placeholder 4"/>
          <p:cNvSpPr>
            <a:spLocks noGrp="1"/>
          </p:cNvSpPr>
          <p:nvPr>
            <p:ph type="ftr" sz="quarter" idx="11"/>
          </p:nvPr>
        </p:nvSpPr>
        <p:spPr/>
        <p:txBody>
          <a:bodyPr/>
          <a:lstStyle/>
          <a:p>
            <a:pPr lvl="0"/>
            <a:endParaRPr lang="lv-LV"/>
          </a:p>
        </p:txBody>
      </p:sp>
      <p:sp>
        <p:nvSpPr>
          <p:cNvPr id="6" name="Slide Number Placeholder 5"/>
          <p:cNvSpPr>
            <a:spLocks noGrp="1"/>
          </p:cNvSpPr>
          <p:nvPr>
            <p:ph type="sldNum" sz="quarter" idx="12"/>
          </p:nvPr>
        </p:nvSpPr>
        <p:spPr/>
        <p:txBody>
          <a:bodyPr/>
          <a:lstStyle/>
          <a:p>
            <a:pPr lvl="0"/>
            <a:fld id="{53277055-3D51-4478-A62E-38459E8B8BD6}" type="slidenum">
              <a:rPr lang="lv-LV" smtClean="0"/>
              <a:t>‹#›</a:t>
            </a:fld>
            <a:endParaRPr lang="lv-LV"/>
          </a:p>
        </p:txBody>
      </p:sp>
    </p:spTree>
    <p:extLst>
      <p:ext uri="{BB962C8B-B14F-4D97-AF65-F5344CB8AC3E}">
        <p14:creationId xmlns:p14="http://schemas.microsoft.com/office/powerpoint/2010/main" val="3350473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lv-LV"/>
              <a:t>Rediģēt šablona virsraksta stilu</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Noklikšķiniet, lai rediģētu šablona teksta stilus</a:t>
            </a:r>
          </a:p>
        </p:txBody>
      </p:sp>
      <p:sp>
        <p:nvSpPr>
          <p:cNvPr id="4" name="Date Placeholder 3"/>
          <p:cNvSpPr>
            <a:spLocks noGrp="1"/>
          </p:cNvSpPr>
          <p:nvPr>
            <p:ph type="dt" sz="half" idx="10"/>
          </p:nvPr>
        </p:nvSpPr>
        <p:spPr/>
        <p:txBody>
          <a:bodyPr/>
          <a:lstStyle/>
          <a:p>
            <a:pPr lvl="0"/>
            <a:fld id="{725B426C-750C-4FAC-B961-5E9B6743038B}" type="datetime1">
              <a:rPr lang="lv-LV" smtClean="0"/>
              <a:pPr lvl="0"/>
              <a:t>24.08.2021</a:t>
            </a:fld>
            <a:endParaRPr lang="lv-LV"/>
          </a:p>
        </p:txBody>
      </p:sp>
      <p:sp>
        <p:nvSpPr>
          <p:cNvPr id="5" name="Footer Placeholder 4"/>
          <p:cNvSpPr>
            <a:spLocks noGrp="1"/>
          </p:cNvSpPr>
          <p:nvPr>
            <p:ph type="ftr" sz="quarter" idx="11"/>
          </p:nvPr>
        </p:nvSpPr>
        <p:spPr/>
        <p:txBody>
          <a:bodyPr/>
          <a:lstStyle/>
          <a:p>
            <a:pPr lvl="0"/>
            <a:endParaRPr lang="lv-LV"/>
          </a:p>
        </p:txBody>
      </p:sp>
      <p:sp>
        <p:nvSpPr>
          <p:cNvPr id="6" name="Slide Number Placeholder 5"/>
          <p:cNvSpPr>
            <a:spLocks noGrp="1"/>
          </p:cNvSpPr>
          <p:nvPr>
            <p:ph type="sldNum" sz="quarter" idx="12"/>
          </p:nvPr>
        </p:nvSpPr>
        <p:spPr/>
        <p:txBody>
          <a:bodyPr/>
          <a:lstStyle/>
          <a:p>
            <a:pPr lvl="0"/>
            <a:fld id="{53277055-3D51-4478-A62E-38459E8B8BD6}" type="slidenum">
              <a:rPr lang="lv-LV" smtClean="0"/>
              <a:t>‹#›</a:t>
            </a:fld>
            <a:endParaRPr lang="lv-LV"/>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930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lv-LV"/>
              <a:t>Rediģēt šablona virsraksta stilu</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Date Placeholder 4"/>
          <p:cNvSpPr>
            <a:spLocks noGrp="1"/>
          </p:cNvSpPr>
          <p:nvPr>
            <p:ph type="dt" sz="half" idx="10"/>
          </p:nvPr>
        </p:nvSpPr>
        <p:spPr/>
        <p:txBody>
          <a:bodyPr/>
          <a:lstStyle/>
          <a:p>
            <a:pPr lvl="0"/>
            <a:fld id="{725B426C-750C-4FAC-B961-5E9B6743038B}" type="datetime1">
              <a:rPr lang="lv-LV" smtClean="0"/>
              <a:pPr lvl="0"/>
              <a:t>24.08.2021</a:t>
            </a:fld>
            <a:endParaRPr lang="lv-LV"/>
          </a:p>
        </p:txBody>
      </p:sp>
      <p:sp>
        <p:nvSpPr>
          <p:cNvPr id="6" name="Footer Placeholder 5"/>
          <p:cNvSpPr>
            <a:spLocks noGrp="1"/>
          </p:cNvSpPr>
          <p:nvPr>
            <p:ph type="ftr" sz="quarter" idx="11"/>
          </p:nvPr>
        </p:nvSpPr>
        <p:spPr/>
        <p:txBody>
          <a:bodyPr/>
          <a:lstStyle/>
          <a:p>
            <a:pPr lvl="0"/>
            <a:endParaRPr lang="lv-LV"/>
          </a:p>
        </p:txBody>
      </p:sp>
      <p:sp>
        <p:nvSpPr>
          <p:cNvPr id="7" name="Slide Number Placeholder 6"/>
          <p:cNvSpPr>
            <a:spLocks noGrp="1"/>
          </p:cNvSpPr>
          <p:nvPr>
            <p:ph type="sldNum" sz="quarter" idx="12"/>
          </p:nvPr>
        </p:nvSpPr>
        <p:spPr/>
        <p:txBody>
          <a:bodyPr/>
          <a:lstStyle/>
          <a:p>
            <a:pPr lvl="0"/>
            <a:fld id="{53277055-3D51-4478-A62E-38459E8B8BD6}" type="slidenum">
              <a:rPr lang="lv-LV" smtClean="0"/>
              <a:t>‹#›</a:t>
            </a:fld>
            <a:endParaRPr lang="lv-LV"/>
          </a:p>
        </p:txBody>
      </p:sp>
    </p:spTree>
    <p:extLst>
      <p:ext uri="{BB962C8B-B14F-4D97-AF65-F5344CB8AC3E}">
        <p14:creationId xmlns:p14="http://schemas.microsoft.com/office/powerpoint/2010/main" val="950482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lv-LV"/>
              <a:t>Rediģēt šablona virsraksta stilu</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7" name="Date Placeholder 6"/>
          <p:cNvSpPr>
            <a:spLocks noGrp="1"/>
          </p:cNvSpPr>
          <p:nvPr>
            <p:ph type="dt" sz="half" idx="10"/>
          </p:nvPr>
        </p:nvSpPr>
        <p:spPr/>
        <p:txBody>
          <a:bodyPr/>
          <a:lstStyle/>
          <a:p>
            <a:pPr lvl="0"/>
            <a:fld id="{725B426C-750C-4FAC-B961-5E9B6743038B}" type="datetime1">
              <a:rPr lang="lv-LV" smtClean="0"/>
              <a:pPr lvl="0"/>
              <a:t>24.08.2021</a:t>
            </a:fld>
            <a:endParaRPr lang="lv-LV"/>
          </a:p>
        </p:txBody>
      </p:sp>
      <p:sp>
        <p:nvSpPr>
          <p:cNvPr id="8" name="Footer Placeholder 7"/>
          <p:cNvSpPr>
            <a:spLocks noGrp="1"/>
          </p:cNvSpPr>
          <p:nvPr>
            <p:ph type="ftr" sz="quarter" idx="11"/>
          </p:nvPr>
        </p:nvSpPr>
        <p:spPr/>
        <p:txBody>
          <a:bodyPr/>
          <a:lstStyle/>
          <a:p>
            <a:pPr lvl="0"/>
            <a:endParaRPr lang="lv-LV"/>
          </a:p>
        </p:txBody>
      </p:sp>
      <p:sp>
        <p:nvSpPr>
          <p:cNvPr id="9" name="Slide Number Placeholder 8"/>
          <p:cNvSpPr>
            <a:spLocks noGrp="1"/>
          </p:cNvSpPr>
          <p:nvPr>
            <p:ph type="sldNum" sz="quarter" idx="12"/>
          </p:nvPr>
        </p:nvSpPr>
        <p:spPr/>
        <p:txBody>
          <a:bodyPr/>
          <a:lstStyle/>
          <a:p>
            <a:pPr lvl="0"/>
            <a:fld id="{53277055-3D51-4478-A62E-38459E8B8BD6}" type="slidenum">
              <a:rPr lang="lv-LV" smtClean="0"/>
              <a:t>‹#›</a:t>
            </a:fld>
            <a:endParaRPr lang="lv-LV"/>
          </a:p>
        </p:txBody>
      </p:sp>
    </p:spTree>
    <p:extLst>
      <p:ext uri="{BB962C8B-B14F-4D97-AF65-F5344CB8AC3E}">
        <p14:creationId xmlns:p14="http://schemas.microsoft.com/office/powerpoint/2010/main" val="2038888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Date Placeholder 2"/>
          <p:cNvSpPr>
            <a:spLocks noGrp="1"/>
          </p:cNvSpPr>
          <p:nvPr>
            <p:ph type="dt" sz="half" idx="10"/>
          </p:nvPr>
        </p:nvSpPr>
        <p:spPr/>
        <p:txBody>
          <a:bodyPr/>
          <a:lstStyle/>
          <a:p>
            <a:pPr lvl="0"/>
            <a:fld id="{725B426C-750C-4FAC-B961-5E9B6743038B}" type="datetime1">
              <a:rPr lang="lv-LV" smtClean="0"/>
              <a:pPr lvl="0"/>
              <a:t>24.08.2021</a:t>
            </a:fld>
            <a:endParaRPr lang="lv-LV"/>
          </a:p>
        </p:txBody>
      </p:sp>
      <p:sp>
        <p:nvSpPr>
          <p:cNvPr id="4" name="Footer Placeholder 3"/>
          <p:cNvSpPr>
            <a:spLocks noGrp="1"/>
          </p:cNvSpPr>
          <p:nvPr>
            <p:ph type="ftr" sz="quarter" idx="11"/>
          </p:nvPr>
        </p:nvSpPr>
        <p:spPr/>
        <p:txBody>
          <a:bodyPr/>
          <a:lstStyle/>
          <a:p>
            <a:pPr lvl="0"/>
            <a:endParaRPr lang="lv-LV"/>
          </a:p>
        </p:txBody>
      </p:sp>
      <p:sp>
        <p:nvSpPr>
          <p:cNvPr id="5" name="Slide Number Placeholder 4"/>
          <p:cNvSpPr>
            <a:spLocks noGrp="1"/>
          </p:cNvSpPr>
          <p:nvPr>
            <p:ph type="sldNum" sz="quarter" idx="12"/>
          </p:nvPr>
        </p:nvSpPr>
        <p:spPr/>
        <p:txBody>
          <a:bodyPr/>
          <a:lstStyle/>
          <a:p>
            <a:pPr lvl="0"/>
            <a:fld id="{53277055-3D51-4478-A62E-38459E8B8BD6}" type="slidenum">
              <a:rPr lang="lv-LV" smtClean="0"/>
              <a:t>‹#›</a:t>
            </a:fld>
            <a:endParaRPr lang="lv-LV"/>
          </a:p>
        </p:txBody>
      </p:sp>
    </p:spTree>
    <p:extLst>
      <p:ext uri="{BB962C8B-B14F-4D97-AF65-F5344CB8AC3E}">
        <p14:creationId xmlns:p14="http://schemas.microsoft.com/office/powerpoint/2010/main" val="1754469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725B426C-750C-4FAC-B961-5E9B6743038B}" type="datetime1">
              <a:rPr lang="lv-LV" smtClean="0"/>
              <a:pPr lvl="0"/>
              <a:t>24.08.2021</a:t>
            </a:fld>
            <a:endParaRPr lang="lv-LV"/>
          </a:p>
        </p:txBody>
      </p:sp>
      <p:sp>
        <p:nvSpPr>
          <p:cNvPr id="3" name="Footer Placeholder 2"/>
          <p:cNvSpPr>
            <a:spLocks noGrp="1"/>
          </p:cNvSpPr>
          <p:nvPr>
            <p:ph type="ftr" sz="quarter" idx="11"/>
          </p:nvPr>
        </p:nvSpPr>
        <p:spPr/>
        <p:txBody>
          <a:bodyPr/>
          <a:lstStyle/>
          <a:p>
            <a:pPr lvl="0"/>
            <a:endParaRPr lang="lv-LV"/>
          </a:p>
        </p:txBody>
      </p:sp>
      <p:sp>
        <p:nvSpPr>
          <p:cNvPr id="4" name="Slide Number Placeholder 3"/>
          <p:cNvSpPr>
            <a:spLocks noGrp="1"/>
          </p:cNvSpPr>
          <p:nvPr>
            <p:ph type="sldNum" sz="quarter" idx="12"/>
          </p:nvPr>
        </p:nvSpPr>
        <p:spPr/>
        <p:txBody>
          <a:bodyPr/>
          <a:lstStyle/>
          <a:p>
            <a:pPr lvl="0"/>
            <a:fld id="{53277055-3D51-4478-A62E-38459E8B8BD6}" type="slidenum">
              <a:rPr lang="lv-LV" smtClean="0"/>
              <a:t>‹#›</a:t>
            </a:fld>
            <a:endParaRPr lang="lv-LV"/>
          </a:p>
        </p:txBody>
      </p:sp>
    </p:spTree>
    <p:extLst>
      <p:ext uri="{BB962C8B-B14F-4D97-AF65-F5344CB8AC3E}">
        <p14:creationId xmlns:p14="http://schemas.microsoft.com/office/powerpoint/2010/main" val="4078447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lv-LV"/>
              <a:t>Rediģēt šablona virsraksta stilu</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pPr lvl="0"/>
            <a:fld id="{725B426C-750C-4FAC-B961-5E9B6743038B}" type="datetime1">
              <a:rPr lang="lv-LV" smtClean="0"/>
              <a:pPr lvl="0"/>
              <a:t>24.08.2021</a:t>
            </a:fld>
            <a:endParaRPr lang="lv-LV"/>
          </a:p>
        </p:txBody>
      </p:sp>
      <p:sp>
        <p:nvSpPr>
          <p:cNvPr id="6" name="Footer Placeholder 5"/>
          <p:cNvSpPr>
            <a:spLocks noGrp="1"/>
          </p:cNvSpPr>
          <p:nvPr>
            <p:ph type="ftr" sz="quarter" idx="11"/>
          </p:nvPr>
        </p:nvSpPr>
        <p:spPr/>
        <p:txBody>
          <a:bodyPr/>
          <a:lstStyle/>
          <a:p>
            <a:pPr lvl="0"/>
            <a:endParaRPr lang="lv-LV"/>
          </a:p>
        </p:txBody>
      </p:sp>
      <p:sp>
        <p:nvSpPr>
          <p:cNvPr id="7" name="Slide Number Placeholder 6"/>
          <p:cNvSpPr>
            <a:spLocks noGrp="1"/>
          </p:cNvSpPr>
          <p:nvPr>
            <p:ph type="sldNum" sz="quarter" idx="12"/>
          </p:nvPr>
        </p:nvSpPr>
        <p:spPr/>
        <p:txBody>
          <a:bodyPr/>
          <a:lstStyle/>
          <a:p>
            <a:pPr lvl="0"/>
            <a:fld id="{53277055-3D51-4478-A62E-38459E8B8BD6}" type="slidenum">
              <a:rPr lang="lv-LV" smtClean="0"/>
              <a:t>‹#›</a:t>
            </a:fld>
            <a:endParaRPr lang="lv-LV"/>
          </a:p>
        </p:txBody>
      </p:sp>
    </p:spTree>
    <p:extLst>
      <p:ext uri="{BB962C8B-B14F-4D97-AF65-F5344CB8AC3E}">
        <p14:creationId xmlns:p14="http://schemas.microsoft.com/office/powerpoint/2010/main" val="3710156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lv-LV"/>
              <a:t>Rediģēt šablona virsraksta stilu</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v-LV"/>
              <a:t>Noklikšķiniet uz ikonas, lai pievienotu attēlu</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pPr lvl="0"/>
            <a:fld id="{725B426C-750C-4FAC-B961-5E9B6743038B}" type="datetime1">
              <a:rPr lang="lv-LV" smtClean="0"/>
              <a:pPr lvl="0"/>
              <a:t>24.08.2021</a:t>
            </a:fld>
            <a:endParaRPr lang="lv-LV"/>
          </a:p>
        </p:txBody>
      </p:sp>
      <p:sp>
        <p:nvSpPr>
          <p:cNvPr id="6" name="Footer Placeholder 5"/>
          <p:cNvSpPr>
            <a:spLocks noGrp="1"/>
          </p:cNvSpPr>
          <p:nvPr>
            <p:ph type="ftr" sz="quarter" idx="11"/>
          </p:nvPr>
        </p:nvSpPr>
        <p:spPr/>
        <p:txBody>
          <a:bodyPr/>
          <a:lstStyle/>
          <a:p>
            <a:pPr lvl="0"/>
            <a:endParaRPr lang="lv-LV"/>
          </a:p>
        </p:txBody>
      </p:sp>
      <p:sp>
        <p:nvSpPr>
          <p:cNvPr id="7" name="Slide Number Placeholder 6"/>
          <p:cNvSpPr>
            <a:spLocks noGrp="1"/>
          </p:cNvSpPr>
          <p:nvPr>
            <p:ph type="sldNum" sz="quarter" idx="12"/>
          </p:nvPr>
        </p:nvSpPr>
        <p:spPr/>
        <p:txBody>
          <a:bodyPr/>
          <a:lstStyle/>
          <a:p>
            <a:pPr lvl="0"/>
            <a:fld id="{53277055-3D51-4478-A62E-38459E8B8BD6}" type="slidenum">
              <a:rPr lang="lv-LV" smtClean="0"/>
              <a:t>‹#›</a:t>
            </a:fld>
            <a:endParaRPr lang="lv-LV"/>
          </a:p>
        </p:txBody>
      </p:sp>
    </p:spTree>
    <p:extLst>
      <p:ext uri="{BB962C8B-B14F-4D97-AF65-F5344CB8AC3E}">
        <p14:creationId xmlns:p14="http://schemas.microsoft.com/office/powerpoint/2010/main" val="159048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lv-LV"/>
              <a:t>Rediģēt šablona virsraksta stilu</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pPr lvl="0"/>
            <a:fld id="{725B426C-750C-4FAC-B961-5E9B6743038B}" type="datetime1">
              <a:rPr lang="lv-LV" smtClean="0"/>
              <a:pPr lvl="0"/>
              <a:t>24.08.2021</a:t>
            </a:fld>
            <a:endParaRPr lang="lv-LV"/>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lvl="0"/>
            <a:endParaRPr lang="lv-LV"/>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lvl="0"/>
            <a:fld id="{53277055-3D51-4478-A62E-38459E8B8BD6}" type="slidenum">
              <a:rPr lang="lv-LV" smtClean="0"/>
              <a:t>‹#›</a:t>
            </a:fld>
            <a:endParaRPr lang="lv-LV"/>
          </a:p>
        </p:txBody>
      </p:sp>
    </p:spTree>
    <p:extLst>
      <p:ext uri="{BB962C8B-B14F-4D97-AF65-F5344CB8AC3E}">
        <p14:creationId xmlns:p14="http://schemas.microsoft.com/office/powerpoint/2010/main" val="186845500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le 1"/>
          <p:cNvSpPr txBox="1">
            <a:spLocks noGrp="1"/>
          </p:cNvSpPr>
          <p:nvPr>
            <p:ph type="ctrTitle"/>
          </p:nvPr>
        </p:nvSpPr>
        <p:spPr>
          <a:xfrm>
            <a:off x="1581964" y="3170441"/>
            <a:ext cx="9028072" cy="1646302"/>
          </a:xfrm>
        </p:spPr>
        <p:txBody>
          <a:bodyPr>
            <a:normAutofit fontScale="90000"/>
          </a:bodyPr>
          <a:lstStyle/>
          <a:p>
            <a:pPr lvl="0" algn="ctr"/>
            <a:br>
              <a:rPr lang="lv-LV" sz="5400" dirty="0"/>
            </a:br>
            <a:br>
              <a:rPr lang="lv-LV" sz="5400" dirty="0"/>
            </a:br>
            <a:br>
              <a:rPr lang="lv-LV" sz="5400" dirty="0"/>
            </a:br>
            <a:br>
              <a:rPr lang="lv-LV" sz="5400" dirty="0"/>
            </a:br>
            <a:br>
              <a:rPr lang="lv-LV" sz="5400" dirty="0"/>
            </a:br>
            <a:br>
              <a:rPr lang="lv-LV" sz="5400" dirty="0"/>
            </a:br>
            <a:r>
              <a:rPr lang="lv-LV" sz="5400" b="1" cap="all" dirty="0">
                <a:effectLst>
                  <a:outerShdw blurRad="38100" dist="38100" dir="2700000" algn="tl">
                    <a:srgbClr val="000000">
                      <a:alpha val="43137"/>
                    </a:srgbClr>
                  </a:outerShdw>
                </a:effectLst>
              </a:rPr>
              <a:t>Sporta interešu izglītība</a:t>
            </a:r>
          </a:p>
        </p:txBody>
      </p:sp>
      <p:pic>
        <p:nvPicPr>
          <p:cNvPr id="5" name="Attēls 4">
            <a:extLst>
              <a:ext uri="{FF2B5EF4-FFF2-40B4-BE49-F238E27FC236}">
                <a16:creationId xmlns:a16="http://schemas.microsoft.com/office/drawing/2014/main" id="{353E7DA7-362C-455E-8174-C8FA769017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5439" y="0"/>
            <a:ext cx="4381123" cy="438112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7334" y="833480"/>
            <a:ext cx="4372096" cy="5207881"/>
          </a:xfrm>
        </p:spPr>
        <p:txBody>
          <a:bodyPr/>
          <a:lstStyle/>
          <a:p>
            <a:pPr marL="45720" indent="0">
              <a:buNone/>
            </a:pPr>
            <a:r>
              <a:rPr lang="lv-LV" b="1" cap="all" dirty="0"/>
              <a:t>Aivars </a:t>
            </a:r>
            <a:r>
              <a:rPr lang="lv-LV" b="1" cap="all" dirty="0" err="1"/>
              <a:t>Roskošs</a:t>
            </a:r>
            <a:r>
              <a:rPr lang="lv-LV" b="1" cap="all" dirty="0"/>
              <a:t> -</a:t>
            </a:r>
            <a:r>
              <a:rPr lang="lv-LV" sz="1400" i="1" dirty="0"/>
              <a:t> vispārējās fiziskās sagatavotības treneris</a:t>
            </a:r>
          </a:p>
          <a:p>
            <a:pPr marL="0" indent="0">
              <a:buNone/>
            </a:pPr>
            <a:endParaRPr lang="lv-LV" sz="1400" i="1" dirty="0"/>
          </a:p>
          <a:p>
            <a:pPr marL="0" indent="0">
              <a:buNone/>
            </a:pPr>
            <a:endParaRPr lang="lv-LV" sz="1400" i="1" dirty="0"/>
          </a:p>
          <a:p>
            <a:pPr marL="0" indent="0">
              <a:buNone/>
            </a:pPr>
            <a:endParaRPr lang="lv-LV" sz="1400" i="1" dirty="0"/>
          </a:p>
          <a:p>
            <a:pPr marL="0" indent="0">
              <a:buNone/>
            </a:pPr>
            <a:endParaRPr lang="lv-LV" sz="1400" i="1" dirty="0"/>
          </a:p>
          <a:p>
            <a:pPr marL="0" indent="0">
              <a:buNone/>
            </a:pPr>
            <a:endParaRPr lang="lv-LV" sz="1400" i="1" dirty="0"/>
          </a:p>
          <a:p>
            <a:pPr marL="0" indent="0">
              <a:buNone/>
            </a:pPr>
            <a:endParaRPr lang="lv-LV" sz="1400" i="1" dirty="0"/>
          </a:p>
          <a:p>
            <a:pPr marL="0" indent="0">
              <a:buNone/>
            </a:pPr>
            <a:endParaRPr lang="lv-LV" sz="1400" i="1" dirty="0"/>
          </a:p>
          <a:p>
            <a:pPr marL="0" indent="0">
              <a:buNone/>
            </a:pPr>
            <a:endParaRPr lang="lv-LV" sz="1400" i="1" dirty="0"/>
          </a:p>
          <a:p>
            <a:pPr marL="0" indent="0">
              <a:buNone/>
            </a:pPr>
            <a:endParaRPr lang="lv-LV" sz="1400" i="1" dirty="0"/>
          </a:p>
          <a:p>
            <a:pPr marL="0" indent="0" algn="just">
              <a:buNone/>
            </a:pPr>
            <a:r>
              <a:rPr lang="lv-LV" sz="1200" i="1" dirty="0"/>
              <a:t>« .... izaudzināt veiksmīgu, vispusīgu futbolistu, labu cilvēku, iemācīt pareizi kustēties, iemīlēt futbola spēli... Ja tas izdodas, varu būt gandarīts! »</a:t>
            </a:r>
          </a:p>
          <a:p>
            <a:endParaRPr lang="lv-LV" sz="1400" i="1" dirty="0"/>
          </a:p>
          <a:p>
            <a:endParaRPr lang="en-US" sz="1400" i="1" dirty="0"/>
          </a:p>
        </p:txBody>
      </p:sp>
      <p:sp>
        <p:nvSpPr>
          <p:cNvPr id="4" name="Content Placeholder 3"/>
          <p:cNvSpPr>
            <a:spLocks noGrp="1"/>
          </p:cNvSpPr>
          <p:nvPr>
            <p:ph sz="half" idx="2"/>
          </p:nvPr>
        </p:nvSpPr>
        <p:spPr>
          <a:xfrm>
            <a:off x="5089970" y="849665"/>
            <a:ext cx="5939474" cy="5191698"/>
          </a:xfrm>
        </p:spPr>
        <p:txBody>
          <a:bodyPr/>
          <a:lstStyle/>
          <a:p>
            <a:pPr marL="45720" indent="0" algn="just">
              <a:lnSpc>
                <a:spcPct val="100000"/>
              </a:lnSpc>
              <a:spcBef>
                <a:spcPts val="0"/>
              </a:spcBef>
              <a:buNone/>
            </a:pPr>
            <a:r>
              <a:rPr lang="lv-LV" sz="1200" b="1" i="1" dirty="0"/>
              <a:t>Darba pieredze </a:t>
            </a:r>
          </a:p>
          <a:p>
            <a:pPr algn="just">
              <a:lnSpc>
                <a:spcPct val="100000"/>
              </a:lnSpc>
              <a:spcBef>
                <a:spcPts val="0"/>
              </a:spcBef>
              <a:buFont typeface="Wingdings" panose="05000000000000000000" pitchFamily="2" charset="2"/>
              <a:buChar char="ü"/>
            </a:pPr>
            <a:r>
              <a:rPr lang="lv-LV" sz="1200" i="1" dirty="0"/>
              <a:t>kā fiziskās sagatavotības treneris ar bērniem un jauniešiem strādā jau 15 gadus – FK Rīgas Daugava, Babīte SK, Latvijas jauniešu un junioru izlases</a:t>
            </a:r>
          </a:p>
          <a:p>
            <a:pPr algn="just">
              <a:lnSpc>
                <a:spcPct val="100000"/>
              </a:lnSpc>
              <a:spcBef>
                <a:spcPts val="0"/>
              </a:spcBef>
              <a:buFont typeface="Wingdings" panose="05000000000000000000" pitchFamily="2" charset="2"/>
              <a:buChar char="ü"/>
            </a:pPr>
            <a:endParaRPr lang="lv-LV" sz="1200" i="1" dirty="0"/>
          </a:p>
          <a:p>
            <a:pPr marL="45720" indent="0" algn="just">
              <a:lnSpc>
                <a:spcPct val="100000"/>
              </a:lnSpc>
              <a:spcBef>
                <a:spcPts val="0"/>
              </a:spcBef>
              <a:buNone/>
            </a:pPr>
            <a:r>
              <a:rPr lang="lv-LV" sz="1200" b="1" i="1" dirty="0"/>
              <a:t>Izglītība</a:t>
            </a:r>
          </a:p>
          <a:p>
            <a:pPr algn="just">
              <a:lnSpc>
                <a:spcPct val="100000"/>
              </a:lnSpc>
              <a:spcBef>
                <a:spcPts val="0"/>
              </a:spcBef>
              <a:buFont typeface="Wingdings" panose="05000000000000000000" pitchFamily="2" charset="2"/>
              <a:buChar char="ü"/>
            </a:pPr>
            <a:r>
              <a:rPr lang="lv-LV" sz="1200" i="1" dirty="0"/>
              <a:t>Pirmā līmeņa profesionālā augstākā izglītība – futbola trenera kvalifikācija  (2.kurss)</a:t>
            </a:r>
          </a:p>
          <a:p>
            <a:pPr algn="just">
              <a:lnSpc>
                <a:spcPct val="100000"/>
              </a:lnSpc>
              <a:spcBef>
                <a:spcPts val="0"/>
              </a:spcBef>
              <a:buFont typeface="Wingdings" panose="05000000000000000000" pitchFamily="2" charset="2"/>
              <a:buChar char="ü"/>
            </a:pPr>
            <a:r>
              <a:rPr lang="lv-LV" sz="1200" i="1" dirty="0"/>
              <a:t>C kategorijas sporta speciālists (futbolā un VFS)</a:t>
            </a:r>
          </a:p>
          <a:p>
            <a:pPr algn="just">
              <a:lnSpc>
                <a:spcPct val="100000"/>
              </a:lnSpc>
              <a:spcBef>
                <a:spcPts val="0"/>
              </a:spcBef>
              <a:buFont typeface="Wingdings" panose="05000000000000000000" pitchFamily="2" charset="2"/>
              <a:buChar char="ü"/>
            </a:pPr>
            <a:endParaRPr lang="lv-LV" sz="1200" i="1" dirty="0"/>
          </a:p>
          <a:p>
            <a:pPr marL="45720" indent="0" algn="just">
              <a:lnSpc>
                <a:spcPct val="100000"/>
              </a:lnSpc>
              <a:spcBef>
                <a:spcPts val="0"/>
              </a:spcBef>
              <a:buNone/>
            </a:pPr>
            <a:r>
              <a:rPr lang="lv-LV" sz="1200" b="1" i="1" dirty="0"/>
              <a:t>Sasniegumi</a:t>
            </a:r>
            <a:r>
              <a:rPr lang="lv-LV" sz="1200" i="1" dirty="0"/>
              <a:t> </a:t>
            </a:r>
          </a:p>
          <a:p>
            <a:pPr marL="45720" indent="0" algn="just">
              <a:lnSpc>
                <a:spcPct val="100000"/>
              </a:lnSpc>
              <a:spcBef>
                <a:spcPts val="0"/>
              </a:spcBef>
              <a:buNone/>
            </a:pPr>
            <a:r>
              <a:rPr lang="lv-LV" sz="1200" i="1" dirty="0"/>
              <a:t>audzēkņi ir Latvijas izlases dalībnieki V. Maksimenko, U-21 izlasē – R.Matrevics.</a:t>
            </a:r>
          </a:p>
          <a:p>
            <a:endParaRPr lang="en-US" dirty="0"/>
          </a:p>
        </p:txBody>
      </p:sp>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119" t="-297" r="7935" b="21490"/>
          <a:stretch/>
        </p:blipFill>
        <p:spPr bwMode="auto">
          <a:xfrm>
            <a:off x="1529395" y="1727200"/>
            <a:ext cx="2314910" cy="2566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7095" y="3254521"/>
            <a:ext cx="4561606" cy="3040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3610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6158" y="545150"/>
            <a:ext cx="8596668" cy="919795"/>
          </a:xfrm>
        </p:spPr>
        <p:txBody>
          <a:bodyPr/>
          <a:lstStyle/>
          <a:p>
            <a:pPr algn="ctr"/>
            <a:r>
              <a:rPr lang="lv-LV" b="1" cap="all" dirty="0">
                <a:solidFill>
                  <a:srgbClr val="ED1672"/>
                </a:solidFill>
                <a:effectLst>
                  <a:outerShdw blurRad="38100" dist="38100" dir="2700000" algn="tl">
                    <a:srgbClr val="000000">
                      <a:alpha val="43137"/>
                    </a:srgbClr>
                  </a:outerShdw>
                </a:effectLst>
              </a:rPr>
              <a:t>BASKETBOLS</a:t>
            </a:r>
            <a:endParaRPr lang="en-US" b="1" cap="all" dirty="0">
              <a:solidFill>
                <a:srgbClr val="ED1672"/>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677334" y="1464945"/>
            <a:ext cx="4817158" cy="4576416"/>
          </a:xfrm>
        </p:spPr>
        <p:txBody>
          <a:bodyPr>
            <a:normAutofit/>
          </a:bodyPr>
          <a:lstStyle/>
          <a:p>
            <a:pPr marL="45720" indent="0" algn="just">
              <a:buNone/>
            </a:pPr>
            <a:r>
              <a:rPr lang="lv-LV" b="1" cap="all" dirty="0"/>
              <a:t>Kristers Vitjažkovs </a:t>
            </a:r>
            <a:r>
              <a:rPr lang="lv-LV" dirty="0"/>
              <a:t>– </a:t>
            </a:r>
            <a:r>
              <a:rPr lang="lv-LV" sz="1400" dirty="0"/>
              <a:t>basketbola treneris</a:t>
            </a:r>
          </a:p>
          <a:p>
            <a:pPr marL="0" indent="0" algn="just">
              <a:buNone/>
            </a:pPr>
            <a:endParaRPr lang="lv-LV" sz="1400" dirty="0"/>
          </a:p>
          <a:p>
            <a:pPr marL="0" indent="0" algn="just">
              <a:buNone/>
            </a:pPr>
            <a:endParaRPr lang="lv-LV" sz="1400" dirty="0"/>
          </a:p>
          <a:p>
            <a:pPr marL="0" indent="0" algn="just">
              <a:buNone/>
            </a:pPr>
            <a:endParaRPr lang="lv-LV" sz="1400" dirty="0"/>
          </a:p>
          <a:p>
            <a:pPr marL="0" indent="0" algn="just">
              <a:buNone/>
            </a:pPr>
            <a:endParaRPr lang="lv-LV" sz="1400" dirty="0"/>
          </a:p>
          <a:p>
            <a:pPr marL="0" indent="0" algn="just">
              <a:buNone/>
            </a:pPr>
            <a:endParaRPr lang="lv-LV" sz="1400" dirty="0"/>
          </a:p>
          <a:p>
            <a:pPr marL="0" indent="0" algn="just">
              <a:buNone/>
            </a:pPr>
            <a:endParaRPr lang="lv-LV" sz="1400" dirty="0"/>
          </a:p>
          <a:p>
            <a:pPr marL="0" indent="0" algn="just">
              <a:buNone/>
            </a:pPr>
            <a:endParaRPr lang="lv-LV" sz="1400" dirty="0"/>
          </a:p>
          <a:p>
            <a:pPr marL="0" indent="0" algn="just">
              <a:buNone/>
            </a:pPr>
            <a:endParaRPr lang="lv-LV" sz="1400" dirty="0"/>
          </a:p>
          <a:p>
            <a:pPr marL="0" indent="0" algn="just">
              <a:buNone/>
            </a:pPr>
            <a:r>
              <a:rPr lang="lv-LV" sz="1400" dirty="0"/>
              <a:t> </a:t>
            </a:r>
          </a:p>
          <a:p>
            <a:pPr marL="0" indent="0" algn="just">
              <a:buNone/>
            </a:pPr>
            <a:r>
              <a:rPr lang="lv-LV" sz="1200" i="1" dirty="0"/>
              <a:t>«Svarīgākais ir izpratnes veidošana par veselīgu dzīvesveidu, dot iespēju aktīvi pavadīt brīvo laiku un gūt pieredzi sacensībās»</a:t>
            </a:r>
            <a:r>
              <a:rPr lang="lv-LV" sz="1400" dirty="0"/>
              <a:t>.</a:t>
            </a:r>
            <a:endParaRPr lang="en-US" sz="1400" dirty="0"/>
          </a:p>
        </p:txBody>
      </p:sp>
      <p:sp>
        <p:nvSpPr>
          <p:cNvPr id="4" name="Content Placeholder 3"/>
          <p:cNvSpPr>
            <a:spLocks noGrp="1"/>
          </p:cNvSpPr>
          <p:nvPr>
            <p:ph sz="half" idx="2"/>
          </p:nvPr>
        </p:nvSpPr>
        <p:spPr>
          <a:xfrm>
            <a:off x="5494492" y="1602223"/>
            <a:ext cx="5227455" cy="4439139"/>
          </a:xfrm>
        </p:spPr>
        <p:txBody>
          <a:bodyPr>
            <a:normAutofit/>
          </a:bodyPr>
          <a:lstStyle/>
          <a:p>
            <a:pPr marL="45720" indent="0" algn="just">
              <a:lnSpc>
                <a:spcPct val="100000"/>
              </a:lnSpc>
              <a:spcBef>
                <a:spcPts val="0"/>
              </a:spcBef>
              <a:buNone/>
            </a:pPr>
            <a:r>
              <a:rPr lang="lv-LV" sz="1200" b="1" i="1" dirty="0"/>
              <a:t>Darba pieredze </a:t>
            </a:r>
          </a:p>
          <a:p>
            <a:pPr algn="just">
              <a:lnSpc>
                <a:spcPct val="100000"/>
              </a:lnSpc>
              <a:spcBef>
                <a:spcPts val="0"/>
              </a:spcBef>
              <a:buFont typeface="Wingdings" panose="05000000000000000000" pitchFamily="2" charset="2"/>
              <a:buChar char="ü"/>
            </a:pPr>
            <a:r>
              <a:rPr lang="lv-LV" sz="1200" i="1" dirty="0"/>
              <a:t>sporta pedagogs Babītes vidusskolā </a:t>
            </a:r>
          </a:p>
          <a:p>
            <a:pPr algn="just">
              <a:lnSpc>
                <a:spcPct val="100000"/>
              </a:lnSpc>
              <a:spcBef>
                <a:spcPts val="0"/>
              </a:spcBef>
              <a:buFont typeface="Wingdings" panose="05000000000000000000" pitchFamily="2" charset="2"/>
              <a:buChar char="ü"/>
            </a:pPr>
            <a:r>
              <a:rPr lang="lv-LV" sz="1200" i="1" dirty="0"/>
              <a:t>no 2017.gada – basketbola treneris Babītes sporta kompleksā</a:t>
            </a:r>
          </a:p>
          <a:p>
            <a:pPr marL="45720" indent="0" algn="just">
              <a:lnSpc>
                <a:spcPct val="100000"/>
              </a:lnSpc>
              <a:spcBef>
                <a:spcPts val="0"/>
              </a:spcBef>
              <a:buNone/>
            </a:pPr>
            <a:endParaRPr lang="lv-LV" sz="1200" i="1" dirty="0"/>
          </a:p>
          <a:p>
            <a:pPr marL="45720" indent="0" algn="just">
              <a:lnSpc>
                <a:spcPct val="100000"/>
              </a:lnSpc>
              <a:spcBef>
                <a:spcPts val="0"/>
              </a:spcBef>
              <a:buNone/>
            </a:pPr>
            <a:r>
              <a:rPr lang="lv-LV" sz="1200" b="1" i="1" dirty="0"/>
              <a:t>Izglītība</a:t>
            </a:r>
            <a:r>
              <a:rPr lang="lv-LV" sz="1200" i="1" dirty="0"/>
              <a:t> </a:t>
            </a:r>
          </a:p>
          <a:p>
            <a:pPr algn="just">
              <a:lnSpc>
                <a:spcPct val="100000"/>
              </a:lnSpc>
              <a:spcBef>
                <a:spcPts val="0"/>
              </a:spcBef>
              <a:buFont typeface="Wingdings" panose="05000000000000000000" pitchFamily="2" charset="2"/>
              <a:buChar char="ü"/>
            </a:pPr>
            <a:r>
              <a:rPr lang="lv-LV" sz="1200" i="1" dirty="0"/>
              <a:t>Profesionālais bakalaura grāds sporta zinātnē, basketbola vecākā trenera un vadītāja sporta jomā kvalifikācija</a:t>
            </a:r>
          </a:p>
          <a:p>
            <a:pPr algn="just">
              <a:lnSpc>
                <a:spcPct val="100000"/>
              </a:lnSpc>
              <a:spcBef>
                <a:spcPts val="0"/>
              </a:spcBef>
              <a:buFont typeface="Wingdings" panose="05000000000000000000" pitchFamily="2" charset="2"/>
              <a:buChar char="ü"/>
            </a:pPr>
            <a:r>
              <a:rPr lang="lv-LV" sz="1200" i="1" dirty="0"/>
              <a:t>B kategorija sporta speciālists (sporta treneris) ar tiesībām strādāt par treneri basketbolā.</a:t>
            </a:r>
          </a:p>
          <a:p>
            <a:pPr marL="45720" indent="0" algn="just">
              <a:lnSpc>
                <a:spcPct val="100000"/>
              </a:lnSpc>
              <a:spcBef>
                <a:spcPts val="0"/>
              </a:spcBef>
              <a:buNone/>
            </a:pPr>
            <a:endParaRPr lang="lv-LV" sz="1200" i="1" dirty="0"/>
          </a:p>
          <a:p>
            <a:pPr marL="45720" indent="0" algn="just">
              <a:lnSpc>
                <a:spcPct val="100000"/>
              </a:lnSpc>
              <a:spcBef>
                <a:spcPts val="0"/>
              </a:spcBef>
              <a:buNone/>
            </a:pPr>
            <a:r>
              <a:rPr lang="lv-LV" sz="1200" i="1" dirty="0"/>
              <a:t>Zēni: 2003,2006 </a:t>
            </a:r>
          </a:p>
          <a:p>
            <a:pPr marL="0" indent="0">
              <a:lnSpc>
                <a:spcPct val="100000"/>
              </a:lnSpc>
              <a:spcBef>
                <a:spcPts val="0"/>
              </a:spcBef>
              <a:buNone/>
            </a:pPr>
            <a:endParaRPr lang="en-US"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1327" y="3811349"/>
            <a:ext cx="3948384" cy="250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289" y="2213896"/>
            <a:ext cx="1626644" cy="2705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3607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7334" y="1464945"/>
            <a:ext cx="6684758" cy="4873332"/>
          </a:xfrm>
        </p:spPr>
        <p:txBody>
          <a:bodyPr>
            <a:normAutofit/>
          </a:bodyPr>
          <a:lstStyle/>
          <a:p>
            <a:pPr marL="45720" indent="0" algn="just">
              <a:buNone/>
            </a:pPr>
            <a:r>
              <a:rPr lang="lv-LV" b="1" cap="all" dirty="0"/>
              <a:t>ROLANDS RULLIS -</a:t>
            </a:r>
            <a:r>
              <a:rPr lang="lv-LV" dirty="0"/>
              <a:t> </a:t>
            </a:r>
            <a:r>
              <a:rPr lang="lv-LV" sz="1400" dirty="0"/>
              <a:t>basketbola treneris</a:t>
            </a:r>
          </a:p>
          <a:p>
            <a:pPr marL="0" indent="0" algn="just">
              <a:buNone/>
            </a:pPr>
            <a:endParaRPr lang="lv-LV" sz="1400" dirty="0"/>
          </a:p>
          <a:p>
            <a:pPr marL="0" indent="0" algn="just">
              <a:buNone/>
            </a:pPr>
            <a:endParaRPr lang="lv-LV" sz="1400" dirty="0"/>
          </a:p>
          <a:p>
            <a:pPr marL="0" indent="0" algn="just">
              <a:buNone/>
            </a:pPr>
            <a:endParaRPr lang="lv-LV" sz="1400" dirty="0"/>
          </a:p>
          <a:p>
            <a:pPr marL="0" indent="0" algn="just">
              <a:buNone/>
            </a:pPr>
            <a:endParaRPr lang="lv-LV" sz="1400" dirty="0"/>
          </a:p>
          <a:p>
            <a:pPr marL="0" indent="0" algn="just">
              <a:buNone/>
            </a:pPr>
            <a:endParaRPr lang="lv-LV" sz="1400" dirty="0"/>
          </a:p>
          <a:p>
            <a:pPr marL="0" indent="0" algn="just">
              <a:buNone/>
            </a:pPr>
            <a:endParaRPr lang="lv-LV" sz="1400" dirty="0"/>
          </a:p>
          <a:p>
            <a:pPr marL="0" indent="0" algn="just">
              <a:buNone/>
            </a:pPr>
            <a:endParaRPr lang="lv-LV" sz="1400" dirty="0"/>
          </a:p>
          <a:p>
            <a:pPr marL="0" indent="0" algn="just">
              <a:buNone/>
            </a:pPr>
            <a:endParaRPr lang="lv-LV" sz="1400" dirty="0"/>
          </a:p>
          <a:p>
            <a:pPr marL="0" indent="0" algn="just">
              <a:buNone/>
            </a:pPr>
            <a:r>
              <a:rPr lang="lv-LV" sz="1400" dirty="0"/>
              <a:t> </a:t>
            </a:r>
          </a:p>
          <a:p>
            <a:pPr marL="0" indent="0" algn="just">
              <a:buNone/>
            </a:pPr>
            <a:r>
              <a:rPr lang="lv-LV" sz="1200" i="1" dirty="0"/>
              <a:t>«Basketbols ir komandas spēle. Arī man vienmēr paticis strādāt labās komandās, bērnu sportā tie ir ne tikai audzēkņi un treneris, bet arī visapkārt esošie - audzēkņu ģimenes, citi kolēģi - arī autobusa šoferis, administratore sporta zālē. Svarīgi apkārt savai komandai radīt vidi, kur katrs audzēknis spēj attīstīties un iespaidoties no labākajiem piemēriem, sasniegt savus mērķus kā jaunai personībai un basketbolistam.» </a:t>
            </a:r>
            <a:endParaRPr lang="en-US" sz="1200" i="1" dirty="0"/>
          </a:p>
        </p:txBody>
      </p:sp>
      <p:sp>
        <p:nvSpPr>
          <p:cNvPr id="4" name="Content Placeholder 3"/>
          <p:cNvSpPr>
            <a:spLocks noGrp="1"/>
          </p:cNvSpPr>
          <p:nvPr>
            <p:ph sz="half" idx="2"/>
          </p:nvPr>
        </p:nvSpPr>
        <p:spPr>
          <a:xfrm>
            <a:off x="5494492" y="1602223"/>
            <a:ext cx="5227455" cy="4439139"/>
          </a:xfrm>
        </p:spPr>
        <p:txBody>
          <a:bodyPr>
            <a:normAutofit/>
          </a:bodyPr>
          <a:lstStyle/>
          <a:p>
            <a:pPr marL="45720" indent="0" algn="just">
              <a:lnSpc>
                <a:spcPct val="100000"/>
              </a:lnSpc>
              <a:spcBef>
                <a:spcPts val="0"/>
              </a:spcBef>
              <a:buNone/>
            </a:pPr>
            <a:r>
              <a:rPr lang="lv-LV" sz="1200" b="1" i="1" dirty="0"/>
              <a:t>Darba pieredze </a:t>
            </a:r>
          </a:p>
          <a:p>
            <a:pPr algn="just">
              <a:lnSpc>
                <a:spcPct val="100000"/>
              </a:lnSpc>
              <a:spcBef>
                <a:spcPts val="0"/>
              </a:spcBef>
              <a:buFont typeface="Wingdings" panose="05000000000000000000" pitchFamily="2" charset="2"/>
              <a:buChar char="ü"/>
            </a:pPr>
            <a:r>
              <a:rPr lang="lv-LV" sz="1200" i="1" dirty="0"/>
              <a:t>sporta pedagogs Garkalnes MVP</a:t>
            </a:r>
          </a:p>
          <a:p>
            <a:pPr algn="just">
              <a:lnSpc>
                <a:spcPct val="100000"/>
              </a:lnSpc>
              <a:spcBef>
                <a:spcPts val="0"/>
              </a:spcBef>
              <a:buFont typeface="Wingdings" panose="05000000000000000000" pitchFamily="2" charset="2"/>
              <a:buChar char="ü"/>
            </a:pPr>
            <a:r>
              <a:rPr lang="lv-LV" sz="1200" i="1" dirty="0"/>
              <a:t>basketbola treneris Mārupes SC</a:t>
            </a:r>
          </a:p>
          <a:p>
            <a:pPr algn="just">
              <a:lnSpc>
                <a:spcPct val="100000"/>
              </a:lnSpc>
              <a:spcBef>
                <a:spcPts val="0"/>
              </a:spcBef>
              <a:buFont typeface="Wingdings" panose="05000000000000000000" pitchFamily="2" charset="2"/>
              <a:buChar char="ü"/>
            </a:pPr>
            <a:r>
              <a:rPr lang="lv-LV" sz="1200" i="1" dirty="0"/>
              <a:t>basketbola kluba «Carnikava» galvenais treneris</a:t>
            </a:r>
          </a:p>
          <a:p>
            <a:pPr algn="just">
              <a:lnSpc>
                <a:spcPct val="100000"/>
              </a:lnSpc>
              <a:spcBef>
                <a:spcPts val="0"/>
              </a:spcBef>
              <a:buFont typeface="Wingdings" panose="05000000000000000000" pitchFamily="2" charset="2"/>
              <a:buChar char="ü"/>
            </a:pPr>
            <a:r>
              <a:rPr lang="lv-LV" sz="1200" i="1" dirty="0"/>
              <a:t>profesionālā basketbola  skola VEF Rīga, treneris</a:t>
            </a:r>
          </a:p>
          <a:p>
            <a:pPr algn="just">
              <a:lnSpc>
                <a:spcPct val="100000"/>
              </a:lnSpc>
              <a:spcBef>
                <a:spcPts val="0"/>
              </a:spcBef>
              <a:buFont typeface="Wingdings" panose="05000000000000000000" pitchFamily="2" charset="2"/>
              <a:buChar char="ü"/>
            </a:pPr>
            <a:r>
              <a:rPr lang="lv-LV" sz="1200" i="1" dirty="0"/>
              <a:t>no 2021. gada treneris Babītes sporta kompleksā</a:t>
            </a:r>
          </a:p>
          <a:p>
            <a:pPr marL="45720" indent="0" algn="just">
              <a:lnSpc>
                <a:spcPct val="100000"/>
              </a:lnSpc>
              <a:spcBef>
                <a:spcPts val="0"/>
              </a:spcBef>
              <a:buNone/>
            </a:pPr>
            <a:endParaRPr lang="lv-LV" sz="1200" i="1" dirty="0"/>
          </a:p>
          <a:p>
            <a:pPr marL="45720" indent="0" algn="just">
              <a:lnSpc>
                <a:spcPct val="100000"/>
              </a:lnSpc>
              <a:spcBef>
                <a:spcPts val="0"/>
              </a:spcBef>
              <a:buNone/>
            </a:pPr>
            <a:r>
              <a:rPr lang="lv-LV" sz="1200" b="1" i="1" dirty="0"/>
              <a:t>Izglītība</a:t>
            </a:r>
            <a:r>
              <a:rPr lang="lv-LV" sz="1200" i="1" dirty="0"/>
              <a:t> </a:t>
            </a:r>
          </a:p>
          <a:p>
            <a:pPr algn="just">
              <a:lnSpc>
                <a:spcPct val="100000"/>
              </a:lnSpc>
              <a:spcBef>
                <a:spcPts val="0"/>
              </a:spcBef>
              <a:buFont typeface="Wingdings" panose="05000000000000000000" pitchFamily="2" charset="2"/>
              <a:buChar char="ü"/>
            </a:pPr>
            <a:r>
              <a:rPr lang="lv-LV" sz="1200" i="1" dirty="0"/>
              <a:t>Profesionālais bakalaura grāds sporta zinātnē, basketbola vecākā trenera kvalifikācija</a:t>
            </a:r>
          </a:p>
          <a:p>
            <a:pPr marL="45720" indent="0" algn="just">
              <a:lnSpc>
                <a:spcPct val="100000"/>
              </a:lnSpc>
              <a:spcBef>
                <a:spcPts val="0"/>
              </a:spcBef>
              <a:buNone/>
            </a:pPr>
            <a:endParaRPr lang="lv-LV" sz="1200" i="1" dirty="0"/>
          </a:p>
          <a:p>
            <a:pPr marL="45720" indent="0" algn="just">
              <a:lnSpc>
                <a:spcPct val="100000"/>
              </a:lnSpc>
              <a:spcBef>
                <a:spcPts val="0"/>
              </a:spcBef>
              <a:buNone/>
            </a:pPr>
            <a:r>
              <a:rPr lang="lv-LV" sz="1200" b="1" i="1" dirty="0"/>
              <a:t>Zēni un meitenes: </a:t>
            </a:r>
            <a:r>
              <a:rPr lang="lv-LV" sz="1200" i="1" dirty="0"/>
              <a:t>2011, 2021, 2013, 2014</a:t>
            </a:r>
          </a:p>
          <a:p>
            <a:pPr marL="0" indent="0">
              <a:lnSpc>
                <a:spcPct val="100000"/>
              </a:lnSpc>
              <a:spcBef>
                <a:spcPts val="0"/>
              </a:spcBef>
              <a:buNone/>
            </a:pPr>
            <a:endParaRPr lang="en-US" dirty="0"/>
          </a:p>
        </p:txBody>
      </p:sp>
      <p:pic>
        <p:nvPicPr>
          <p:cNvPr id="1026" name="Picture 2" descr="Attēla priekšskatījums">
            <a:extLst>
              <a:ext uri="{FF2B5EF4-FFF2-40B4-BE49-F238E27FC236}">
                <a16:creationId xmlns:a16="http://schemas.microsoft.com/office/drawing/2014/main" id="{700FB78F-85D7-401B-96F4-7AD5BC0CCC3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587"/>
          <a:stretch/>
        </p:blipFill>
        <p:spPr bwMode="auto">
          <a:xfrm>
            <a:off x="1257416" y="1891324"/>
            <a:ext cx="2925070" cy="32806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ttēla priekšskatījums">
            <a:extLst>
              <a:ext uri="{FF2B5EF4-FFF2-40B4-BE49-F238E27FC236}">
                <a16:creationId xmlns:a16="http://schemas.microsoft.com/office/drawing/2014/main" id="{BBF69A31-902A-4018-B279-C1444794FE3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7607" b="6781"/>
          <a:stretch/>
        </p:blipFill>
        <p:spPr bwMode="auto">
          <a:xfrm>
            <a:off x="8361499" y="3533235"/>
            <a:ext cx="3278213" cy="2732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520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7666" y="595214"/>
            <a:ext cx="8596668" cy="863150"/>
          </a:xfrm>
        </p:spPr>
        <p:txBody>
          <a:bodyPr/>
          <a:lstStyle/>
          <a:p>
            <a:pPr algn="ctr"/>
            <a:r>
              <a:rPr lang="lv-LV" b="1" cap="all" dirty="0">
                <a:solidFill>
                  <a:srgbClr val="ED1672"/>
                </a:solidFill>
                <a:effectLst>
                  <a:outerShdw blurRad="38100" dist="38100" dir="2700000" algn="tl">
                    <a:srgbClr val="000000">
                      <a:alpha val="43137"/>
                    </a:srgbClr>
                  </a:outerShdw>
                </a:effectLst>
              </a:rPr>
              <a:t>FLORBOLS</a:t>
            </a:r>
            <a:endParaRPr lang="en-US" b="1" cap="all" dirty="0">
              <a:solidFill>
                <a:srgbClr val="ED1672"/>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669242" y="1440382"/>
            <a:ext cx="4695778" cy="4625255"/>
          </a:xfrm>
        </p:spPr>
        <p:txBody>
          <a:bodyPr/>
          <a:lstStyle/>
          <a:p>
            <a:pPr marL="45720" indent="0">
              <a:buNone/>
            </a:pPr>
            <a:r>
              <a:rPr lang="lv-LV" sz="2000" b="1" cap="all" dirty="0"/>
              <a:t>Kristens Rubenis </a:t>
            </a:r>
            <a:r>
              <a:rPr lang="lv-LV" sz="1400" dirty="0"/>
              <a:t>– florbola treneris</a:t>
            </a:r>
          </a:p>
          <a:p>
            <a:endParaRPr lang="lv-LV" sz="1400" dirty="0"/>
          </a:p>
          <a:p>
            <a:endParaRPr lang="lv-LV" sz="1400" dirty="0"/>
          </a:p>
          <a:p>
            <a:endParaRPr lang="lv-LV" sz="1400" dirty="0"/>
          </a:p>
          <a:p>
            <a:endParaRPr lang="lv-LV" sz="1400" dirty="0"/>
          </a:p>
          <a:p>
            <a:endParaRPr lang="lv-LV" sz="1400" dirty="0"/>
          </a:p>
          <a:p>
            <a:endParaRPr lang="lv-LV" sz="1400" dirty="0"/>
          </a:p>
          <a:p>
            <a:endParaRPr lang="lv-LV" sz="1400" dirty="0"/>
          </a:p>
          <a:p>
            <a:endParaRPr lang="lv-LV" sz="1400" dirty="0"/>
          </a:p>
          <a:p>
            <a:endParaRPr lang="lv-LV" sz="1400" dirty="0"/>
          </a:p>
          <a:p>
            <a:pPr marL="0" indent="0" algn="just">
              <a:buNone/>
            </a:pPr>
            <a:r>
              <a:rPr lang="lv-LV" sz="1200" i="1" dirty="0"/>
              <a:t>« Manuprāt būtiski ir vispārējās fiziskās sagatavotības attīstīšana un grupas saliedēšana, lai sportošanas process būtu patīkams. Stimulēt bērna gribu pilnveidoties un uzvarēt katrā sacensībā...»</a:t>
            </a:r>
            <a:endParaRPr lang="en-US" sz="1200" i="1" dirty="0"/>
          </a:p>
        </p:txBody>
      </p:sp>
      <p:sp>
        <p:nvSpPr>
          <p:cNvPr id="5" name="Content Placeholder 4"/>
          <p:cNvSpPr>
            <a:spLocks noGrp="1"/>
          </p:cNvSpPr>
          <p:nvPr>
            <p:ph sz="half" idx="2"/>
          </p:nvPr>
        </p:nvSpPr>
        <p:spPr>
          <a:xfrm>
            <a:off x="5365019" y="1440382"/>
            <a:ext cx="5980014" cy="4536243"/>
          </a:xfrm>
        </p:spPr>
        <p:txBody>
          <a:bodyPr>
            <a:normAutofit/>
          </a:bodyPr>
          <a:lstStyle/>
          <a:p>
            <a:pPr marL="45720" indent="0" algn="just">
              <a:lnSpc>
                <a:spcPct val="100000"/>
              </a:lnSpc>
              <a:spcBef>
                <a:spcPts val="0"/>
              </a:spcBef>
              <a:buNone/>
            </a:pPr>
            <a:r>
              <a:rPr lang="lv-LV" sz="1200" b="1" i="1" dirty="0"/>
              <a:t>Darba pieredze</a:t>
            </a:r>
          </a:p>
          <a:p>
            <a:pPr algn="just">
              <a:lnSpc>
                <a:spcPct val="100000"/>
              </a:lnSpc>
              <a:spcBef>
                <a:spcPts val="0"/>
              </a:spcBef>
              <a:buFont typeface="Wingdings" panose="05000000000000000000" pitchFamily="2" charset="2"/>
              <a:buChar char="ü"/>
            </a:pPr>
            <a:r>
              <a:rPr lang="lv-LV" sz="1200" i="1" dirty="0"/>
              <a:t>no 2013.gada strādā par treneri dažādās virslīgās (Ķekava), 1.līgas (Ķekavas buldogs), 2.līgas (NND) un jauniešu (Ķekavas buldogs) komandās </a:t>
            </a:r>
          </a:p>
          <a:p>
            <a:pPr algn="just">
              <a:lnSpc>
                <a:spcPct val="100000"/>
              </a:lnSpc>
              <a:spcBef>
                <a:spcPts val="0"/>
              </a:spcBef>
              <a:buFont typeface="Wingdings" panose="05000000000000000000" pitchFamily="2" charset="2"/>
              <a:buChar char="ü"/>
            </a:pPr>
            <a:r>
              <a:rPr lang="lv-LV" sz="1200" i="1" dirty="0"/>
              <a:t>no 2020.gada – florbola treneris Babītes sporta kompleksā</a:t>
            </a:r>
          </a:p>
          <a:p>
            <a:pPr marL="45720" indent="0" algn="just">
              <a:lnSpc>
                <a:spcPct val="100000"/>
              </a:lnSpc>
              <a:spcBef>
                <a:spcPts val="0"/>
              </a:spcBef>
              <a:buNone/>
            </a:pPr>
            <a:endParaRPr lang="lv-LV" sz="1200" i="1" dirty="0"/>
          </a:p>
          <a:p>
            <a:pPr marL="45720" indent="0" algn="just">
              <a:lnSpc>
                <a:spcPct val="100000"/>
              </a:lnSpc>
              <a:spcBef>
                <a:spcPts val="0"/>
              </a:spcBef>
              <a:buNone/>
            </a:pPr>
            <a:r>
              <a:rPr lang="lv-LV" sz="1200" b="1" i="1" dirty="0"/>
              <a:t>Izglītība</a:t>
            </a:r>
          </a:p>
          <a:p>
            <a:pPr algn="just">
              <a:lnSpc>
                <a:spcPct val="100000"/>
              </a:lnSpc>
              <a:spcBef>
                <a:spcPts val="0"/>
              </a:spcBef>
              <a:buFont typeface="Wingdings" panose="05000000000000000000" pitchFamily="2" charset="2"/>
              <a:buChar char="ü"/>
            </a:pPr>
            <a:r>
              <a:rPr lang="lv-LV" sz="1200" i="1" dirty="0"/>
              <a:t>nepabeigta augstākā pedagoģiskā izglītība (LSPA) </a:t>
            </a:r>
          </a:p>
          <a:p>
            <a:pPr algn="just">
              <a:lnSpc>
                <a:spcPct val="100000"/>
              </a:lnSpc>
              <a:spcBef>
                <a:spcPts val="0"/>
              </a:spcBef>
              <a:buFont typeface="Wingdings" panose="05000000000000000000" pitchFamily="2" charset="2"/>
              <a:buChar char="ü"/>
            </a:pPr>
            <a:r>
              <a:rPr lang="lv-LV" sz="1200" i="1" dirty="0"/>
              <a:t>C kategorija sporta speciālists (sporta treneris) ar tiesībām strādāt par treneri florbolā</a:t>
            </a:r>
          </a:p>
          <a:p>
            <a:pPr marL="45720" indent="0" algn="just">
              <a:lnSpc>
                <a:spcPct val="100000"/>
              </a:lnSpc>
              <a:spcBef>
                <a:spcPts val="0"/>
              </a:spcBef>
              <a:buNone/>
            </a:pPr>
            <a:endParaRPr lang="lv-LV" sz="1200" i="1" dirty="0"/>
          </a:p>
          <a:p>
            <a:pPr marL="45720" indent="0" algn="just">
              <a:lnSpc>
                <a:spcPct val="100000"/>
              </a:lnSpc>
              <a:spcBef>
                <a:spcPts val="0"/>
              </a:spcBef>
              <a:buNone/>
            </a:pPr>
            <a:r>
              <a:rPr lang="lv-LV" sz="1200" b="1" i="1" dirty="0"/>
              <a:t>Sasniegumi</a:t>
            </a:r>
          </a:p>
          <a:p>
            <a:pPr marL="45720" indent="0" algn="just">
              <a:lnSpc>
                <a:spcPct val="100000"/>
              </a:lnSpc>
              <a:spcBef>
                <a:spcPts val="0"/>
              </a:spcBef>
              <a:buNone/>
            </a:pPr>
            <a:r>
              <a:rPr lang="lv-LV" sz="1200" i="1" dirty="0"/>
              <a:t>Latvijas jauniešu olimpiādē 2017.gadā 3.vieta, Helsinki Floorball Cup 2018  1.vieta (jaunieši).</a:t>
            </a:r>
          </a:p>
          <a:p>
            <a:pPr algn="just">
              <a:lnSpc>
                <a:spcPct val="100000"/>
              </a:lnSpc>
              <a:spcBef>
                <a:spcPts val="0"/>
              </a:spcBef>
            </a:pPr>
            <a:endParaRPr lang="lv-LV" sz="1200" i="1" dirty="0"/>
          </a:p>
          <a:p>
            <a:pPr marL="45720" indent="0" algn="just">
              <a:lnSpc>
                <a:spcPct val="100000"/>
              </a:lnSpc>
              <a:spcBef>
                <a:spcPts val="0"/>
              </a:spcBef>
              <a:buNone/>
            </a:pPr>
            <a:r>
              <a:rPr lang="lv-LV" sz="1200" b="1" i="1" dirty="0"/>
              <a:t>Zēni: </a:t>
            </a:r>
            <a:r>
              <a:rPr lang="lv-LV" sz="1200" i="1" dirty="0"/>
              <a:t> 2006; zēni,meitenes 2008, 2010</a:t>
            </a:r>
            <a:endParaRPr lang="en-US" sz="1200" i="1" dirty="0"/>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1691237" y="1940065"/>
            <a:ext cx="1966364" cy="2888857"/>
          </a:xfrm>
          <a:prstGeom prst="rect">
            <a:avLst/>
          </a:prstGeom>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6982" y="4072369"/>
            <a:ext cx="3671760" cy="2447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0466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69241" y="1440382"/>
            <a:ext cx="5980013" cy="4625255"/>
          </a:xfrm>
        </p:spPr>
        <p:txBody>
          <a:bodyPr>
            <a:normAutofit/>
          </a:bodyPr>
          <a:lstStyle/>
          <a:p>
            <a:pPr marL="45720" indent="0">
              <a:buNone/>
            </a:pPr>
            <a:r>
              <a:rPr lang="lv-LV" sz="2000" b="1" cap="all" dirty="0"/>
              <a:t>JĀNIS GOŽA </a:t>
            </a:r>
            <a:r>
              <a:rPr lang="lv-LV" sz="1400" dirty="0"/>
              <a:t>– florbola treneris</a:t>
            </a:r>
          </a:p>
          <a:p>
            <a:endParaRPr lang="lv-LV" sz="1400" dirty="0"/>
          </a:p>
          <a:p>
            <a:endParaRPr lang="lv-LV" sz="1400" dirty="0"/>
          </a:p>
          <a:p>
            <a:endParaRPr lang="lv-LV" sz="1400" dirty="0"/>
          </a:p>
          <a:p>
            <a:endParaRPr lang="lv-LV" sz="1400" dirty="0"/>
          </a:p>
          <a:p>
            <a:endParaRPr lang="lv-LV" sz="1400" dirty="0"/>
          </a:p>
          <a:p>
            <a:endParaRPr lang="lv-LV" sz="1400" dirty="0"/>
          </a:p>
          <a:p>
            <a:endParaRPr lang="lv-LV" sz="1400" dirty="0"/>
          </a:p>
          <a:p>
            <a:endParaRPr lang="lv-LV" sz="1400" dirty="0"/>
          </a:p>
          <a:p>
            <a:endParaRPr lang="lv-LV" sz="1400" dirty="0"/>
          </a:p>
          <a:p>
            <a:pPr marL="45720" indent="0" algn="l">
              <a:buNone/>
            </a:pPr>
            <a:r>
              <a:rPr lang="lv-LV" sz="1200" i="1" dirty="0"/>
              <a:t>«Aktīvs ,veselīgs dzīves veids. Pedagoģiskais darbs ar bērniem un jauniešiem. Mērķis parādīt, cik sports ir daudzpusīgs un ko tas var dot nākotnes dzīvē. Nekad nepadoties un cīnīties līdz galam izvēlētā mērķa iegūšanā.»</a:t>
            </a:r>
          </a:p>
          <a:p>
            <a:pPr marL="0" indent="0" algn="just">
              <a:buNone/>
            </a:pPr>
            <a:endParaRPr lang="en-US" sz="1200" i="1" dirty="0"/>
          </a:p>
        </p:txBody>
      </p:sp>
      <p:sp>
        <p:nvSpPr>
          <p:cNvPr id="5" name="Content Placeholder 4"/>
          <p:cNvSpPr>
            <a:spLocks noGrp="1"/>
          </p:cNvSpPr>
          <p:nvPr>
            <p:ph sz="half" idx="2"/>
          </p:nvPr>
        </p:nvSpPr>
        <p:spPr>
          <a:xfrm>
            <a:off x="5365019" y="1440382"/>
            <a:ext cx="5980014" cy="4536243"/>
          </a:xfrm>
        </p:spPr>
        <p:txBody>
          <a:bodyPr>
            <a:normAutofit/>
          </a:bodyPr>
          <a:lstStyle/>
          <a:p>
            <a:pPr marL="45720" indent="0" algn="just">
              <a:lnSpc>
                <a:spcPct val="100000"/>
              </a:lnSpc>
              <a:spcBef>
                <a:spcPts val="0"/>
              </a:spcBef>
              <a:buNone/>
            </a:pPr>
            <a:r>
              <a:rPr lang="lv-LV" sz="1200" b="1" i="1" dirty="0"/>
              <a:t>Darba pieredze</a:t>
            </a:r>
          </a:p>
          <a:p>
            <a:pPr algn="just">
              <a:lnSpc>
                <a:spcPct val="100000"/>
              </a:lnSpc>
              <a:spcBef>
                <a:spcPts val="0"/>
              </a:spcBef>
              <a:buFont typeface="Wingdings" panose="05000000000000000000" pitchFamily="2" charset="2"/>
              <a:buChar char="ü"/>
            </a:pPr>
            <a:r>
              <a:rPr lang="lv-LV" sz="1200" i="1" dirty="0"/>
              <a:t>kopš 2020. gada treneris florbola klubā NND RAFC un </a:t>
            </a:r>
            <a:r>
              <a:rPr lang="lv-LV" sz="1200" i="1" dirty="0">
                <a:latin typeface="Times New Roman" panose="02020603050405020304" pitchFamily="18" charset="0"/>
                <a:cs typeface="Times New Roman" panose="02020603050405020304" pitchFamily="18" charset="0"/>
              </a:rPr>
              <a:t>trenera palīgs NND 2.līgas </a:t>
            </a:r>
            <a:r>
              <a:rPr lang="lv-LV" sz="1200" i="1">
                <a:latin typeface="Times New Roman" panose="02020603050405020304" pitchFamily="18" charset="0"/>
                <a:cs typeface="Times New Roman" panose="02020603050405020304" pitchFamily="18" charset="0"/>
              </a:rPr>
              <a:t>vīriešu komandai</a:t>
            </a:r>
            <a:endParaRPr lang="lv-LV" sz="1200" i="1" dirty="0"/>
          </a:p>
          <a:p>
            <a:pPr algn="just">
              <a:lnSpc>
                <a:spcPct val="100000"/>
              </a:lnSpc>
              <a:spcBef>
                <a:spcPts val="0"/>
              </a:spcBef>
              <a:buFont typeface="Wingdings" panose="05000000000000000000" pitchFamily="2" charset="2"/>
              <a:buChar char="ü"/>
            </a:pPr>
            <a:r>
              <a:rPr lang="lv-LV" sz="1200" i="1" dirty="0"/>
              <a:t>no 2021.gada – florbola treneris Babītes sporta kompleksā</a:t>
            </a:r>
          </a:p>
          <a:p>
            <a:pPr marL="45720" indent="0" algn="just">
              <a:lnSpc>
                <a:spcPct val="100000"/>
              </a:lnSpc>
              <a:spcBef>
                <a:spcPts val="0"/>
              </a:spcBef>
              <a:buNone/>
            </a:pPr>
            <a:endParaRPr lang="lv-LV" sz="1200" i="1" dirty="0"/>
          </a:p>
          <a:p>
            <a:pPr marL="45720" indent="0" algn="just">
              <a:lnSpc>
                <a:spcPct val="100000"/>
              </a:lnSpc>
              <a:spcBef>
                <a:spcPts val="0"/>
              </a:spcBef>
              <a:buNone/>
            </a:pPr>
            <a:r>
              <a:rPr lang="lv-LV" sz="1200" b="1" i="1" dirty="0"/>
              <a:t>Izglītība</a:t>
            </a:r>
          </a:p>
          <a:p>
            <a:pPr algn="just">
              <a:lnSpc>
                <a:spcPct val="100000"/>
              </a:lnSpc>
              <a:spcBef>
                <a:spcPts val="0"/>
              </a:spcBef>
              <a:buFont typeface="Wingdings" panose="05000000000000000000" pitchFamily="2" charset="2"/>
              <a:buChar char="ü"/>
            </a:pPr>
            <a:r>
              <a:rPr lang="lv-LV" sz="1200" i="1" dirty="0"/>
              <a:t>pirmā līmeņa profesionālā augstākā izglītība (LSPA), izglītības un sporta darba speciālists ar florbola trenera kvalifikāciju</a:t>
            </a:r>
          </a:p>
          <a:p>
            <a:pPr marL="45720" indent="0" algn="just">
              <a:lnSpc>
                <a:spcPct val="100000"/>
              </a:lnSpc>
              <a:spcBef>
                <a:spcPts val="0"/>
              </a:spcBef>
              <a:buNone/>
            </a:pPr>
            <a:endParaRPr lang="lv-LV" sz="1200" i="1" dirty="0"/>
          </a:p>
          <a:p>
            <a:pPr marL="45720" indent="0" algn="just">
              <a:lnSpc>
                <a:spcPct val="100000"/>
              </a:lnSpc>
              <a:spcBef>
                <a:spcPts val="0"/>
              </a:spcBef>
              <a:buNone/>
            </a:pPr>
            <a:r>
              <a:rPr lang="lv-LV" sz="1200" b="1" i="1" dirty="0"/>
              <a:t>Zēni un meitenes: </a:t>
            </a:r>
            <a:r>
              <a:rPr lang="lv-LV" sz="1200" i="1" dirty="0"/>
              <a:t>2021, 2013, 2014, vārtsargi</a:t>
            </a:r>
            <a:endParaRPr lang="en-US" sz="1200" i="1" dirty="0"/>
          </a:p>
        </p:txBody>
      </p:sp>
      <p:pic>
        <p:nvPicPr>
          <p:cNvPr id="4" name="Content Placeholder 7" descr="A person smiling for the camera&#10;&#10;Description automatically generated with medium confidence">
            <a:extLst>
              <a:ext uri="{FF2B5EF4-FFF2-40B4-BE49-F238E27FC236}">
                <a16:creationId xmlns:a16="http://schemas.microsoft.com/office/drawing/2014/main" id="{C434F63D-8F61-4E64-B6E8-AD59E01C89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967" y="1891597"/>
            <a:ext cx="2306103" cy="3074805"/>
          </a:xfrm>
          <a:prstGeom prst="rect">
            <a:avLst/>
          </a:prstGeom>
        </p:spPr>
      </p:pic>
    </p:spTree>
    <p:extLst>
      <p:ext uri="{BB962C8B-B14F-4D97-AF65-F5344CB8AC3E}">
        <p14:creationId xmlns:p14="http://schemas.microsoft.com/office/powerpoint/2010/main" val="3534695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477" y="296018"/>
            <a:ext cx="9875520" cy="1356360"/>
          </a:xfrm>
        </p:spPr>
        <p:txBody>
          <a:bodyPr/>
          <a:lstStyle/>
          <a:p>
            <a:pPr algn="ctr"/>
            <a:r>
              <a:rPr lang="lv-LV" b="1" cap="all" dirty="0">
                <a:solidFill>
                  <a:srgbClr val="ED1672"/>
                </a:solidFill>
                <a:effectLst>
                  <a:outerShdw blurRad="38100" dist="38100" dir="2700000" algn="tl">
                    <a:srgbClr val="000000">
                      <a:alpha val="43137"/>
                    </a:srgbClr>
                  </a:outerShdw>
                </a:effectLst>
              </a:rPr>
              <a:t>PLUDMALES VOLEJBOLS</a:t>
            </a:r>
            <a:endParaRPr lang="en-US" b="1" cap="all" dirty="0">
              <a:solidFill>
                <a:srgbClr val="ED1672"/>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677334" y="1416106"/>
            <a:ext cx="4184035" cy="4625255"/>
          </a:xfrm>
        </p:spPr>
        <p:txBody>
          <a:bodyPr>
            <a:normAutofit fontScale="92500" lnSpcReduction="20000"/>
          </a:bodyPr>
          <a:lstStyle/>
          <a:p>
            <a:pPr marL="45720" indent="0">
              <a:buNone/>
            </a:pPr>
            <a:r>
              <a:rPr lang="lv-LV" b="1" cap="all" dirty="0"/>
              <a:t>Pēteris Plūme </a:t>
            </a:r>
            <a:r>
              <a:rPr lang="lv-LV" dirty="0"/>
              <a:t>– </a:t>
            </a:r>
            <a:r>
              <a:rPr lang="lv-LV" sz="1400" dirty="0"/>
              <a:t>pludmales volejbola treneris</a:t>
            </a:r>
          </a:p>
          <a:p>
            <a:endParaRPr lang="lv-LV" sz="1400" dirty="0"/>
          </a:p>
          <a:p>
            <a:endParaRPr lang="lv-LV" sz="1400" dirty="0"/>
          </a:p>
          <a:p>
            <a:endParaRPr lang="lv-LV" sz="1400" dirty="0"/>
          </a:p>
          <a:p>
            <a:endParaRPr lang="lv-LV" sz="1400" dirty="0"/>
          </a:p>
          <a:p>
            <a:endParaRPr lang="lv-LV" sz="1400" dirty="0"/>
          </a:p>
          <a:p>
            <a:endParaRPr lang="lv-LV" sz="1400" dirty="0"/>
          </a:p>
          <a:p>
            <a:endParaRPr lang="lv-LV" sz="1400" dirty="0"/>
          </a:p>
          <a:p>
            <a:endParaRPr lang="lv-LV" sz="1400" dirty="0"/>
          </a:p>
          <a:p>
            <a:endParaRPr lang="lv-LV" sz="1400" dirty="0"/>
          </a:p>
          <a:p>
            <a:endParaRPr lang="lv-LV" sz="1400" dirty="0"/>
          </a:p>
          <a:p>
            <a:pPr marL="0" indent="0" algn="just">
              <a:buNone/>
            </a:pPr>
            <a:r>
              <a:rPr lang="lv-LV" sz="1300" i="1" dirty="0"/>
              <a:t>«Lai nokļūtu līdz manam lielākajam mērķim – Olimpiskajām spēlēm, ir svarīgi soli pa solim sasniegt mazos mērķus – izaudzināt labus, godīgus, sportu mīlošu cilvēkus, ar vēlmi sasniegt visaugstākos rezultātus!»</a:t>
            </a:r>
          </a:p>
          <a:p>
            <a:endParaRPr lang="en-US" sz="1400" dirty="0"/>
          </a:p>
        </p:txBody>
      </p:sp>
      <p:sp>
        <p:nvSpPr>
          <p:cNvPr id="4" name="Content Placeholder 3"/>
          <p:cNvSpPr>
            <a:spLocks noGrp="1"/>
          </p:cNvSpPr>
          <p:nvPr>
            <p:ph sz="half" idx="2"/>
          </p:nvPr>
        </p:nvSpPr>
        <p:spPr>
          <a:xfrm>
            <a:off x="5058708" y="1414411"/>
            <a:ext cx="6547139" cy="2922954"/>
          </a:xfrm>
        </p:spPr>
        <p:txBody>
          <a:bodyPr>
            <a:normAutofit fontScale="92500" lnSpcReduction="20000"/>
          </a:bodyPr>
          <a:lstStyle/>
          <a:p>
            <a:pPr marL="45720" indent="0">
              <a:lnSpc>
                <a:spcPct val="110000"/>
              </a:lnSpc>
              <a:spcBef>
                <a:spcPts val="0"/>
              </a:spcBef>
              <a:buNone/>
            </a:pPr>
            <a:r>
              <a:rPr lang="lv-LV" sz="1200" b="1" i="1" dirty="0"/>
              <a:t>Darba pieredze</a:t>
            </a:r>
          </a:p>
          <a:p>
            <a:pPr>
              <a:lnSpc>
                <a:spcPct val="110000"/>
              </a:lnSpc>
              <a:spcBef>
                <a:spcPts val="0"/>
              </a:spcBef>
              <a:buFont typeface="Wingdings" panose="05000000000000000000" pitchFamily="2" charset="2"/>
              <a:buChar char="ü"/>
            </a:pPr>
            <a:r>
              <a:rPr lang="lv-LV" sz="1200" i="1" dirty="0"/>
              <a:t>no 2008.-2013. gadam strādājis kā klasiskā volejbola treneris Bauskas BJSS un Vecumnieku novada sporta skolā, </a:t>
            </a:r>
          </a:p>
          <a:p>
            <a:pPr>
              <a:lnSpc>
                <a:spcPct val="110000"/>
              </a:lnSpc>
              <a:spcBef>
                <a:spcPts val="0"/>
              </a:spcBef>
              <a:buFont typeface="Wingdings" panose="05000000000000000000" pitchFamily="2" charset="2"/>
              <a:buChar char="ü"/>
            </a:pPr>
            <a:r>
              <a:rPr lang="lv-LV" sz="1200" i="1" dirty="0"/>
              <a:t>no 2016.gada līdz šim brīdim strādā arī kā pludmales volejbola treneris (Minusas volejbola skola, Pētera Plūmes volejbola klubs)</a:t>
            </a:r>
          </a:p>
          <a:p>
            <a:pPr>
              <a:lnSpc>
                <a:spcPct val="110000"/>
              </a:lnSpc>
              <a:spcBef>
                <a:spcPts val="0"/>
              </a:spcBef>
              <a:buFont typeface="Wingdings" panose="05000000000000000000" pitchFamily="2" charset="2"/>
              <a:buChar char="ü"/>
            </a:pPr>
            <a:r>
              <a:rPr lang="lv-LV" sz="1200" i="1" dirty="0"/>
              <a:t>2018.-2019. -  Latvijas sieviešu izlases trenera asistents, </a:t>
            </a:r>
          </a:p>
          <a:p>
            <a:pPr>
              <a:lnSpc>
                <a:spcPct val="110000"/>
              </a:lnSpc>
              <a:spcBef>
                <a:spcPts val="0"/>
              </a:spcBef>
              <a:buFont typeface="Wingdings" panose="05000000000000000000" pitchFamily="2" charset="2"/>
              <a:buChar char="ü"/>
            </a:pPr>
            <a:r>
              <a:rPr lang="lv-LV" sz="1200" i="1" dirty="0"/>
              <a:t>2019.-2020. –SK Babīte galvenais treneris </a:t>
            </a:r>
          </a:p>
          <a:p>
            <a:pPr>
              <a:lnSpc>
                <a:spcPct val="110000"/>
              </a:lnSpc>
              <a:spcBef>
                <a:spcPts val="0"/>
              </a:spcBef>
              <a:buFont typeface="Wingdings" panose="05000000000000000000" pitchFamily="2" charset="2"/>
              <a:buChar char="ü"/>
            </a:pPr>
            <a:r>
              <a:rPr lang="lv-LV" sz="1200" i="1" dirty="0"/>
              <a:t>no 2020.Latvijas sieviešu pludmales volejbola izlases treneris</a:t>
            </a:r>
          </a:p>
          <a:p>
            <a:pPr marL="45720" indent="0">
              <a:lnSpc>
                <a:spcPct val="110000"/>
              </a:lnSpc>
              <a:spcBef>
                <a:spcPts val="0"/>
              </a:spcBef>
              <a:buNone/>
            </a:pPr>
            <a:endParaRPr lang="lv-LV" sz="1200" i="1" dirty="0"/>
          </a:p>
          <a:p>
            <a:pPr marL="45720" indent="0">
              <a:lnSpc>
                <a:spcPct val="110000"/>
              </a:lnSpc>
              <a:spcBef>
                <a:spcPts val="0"/>
              </a:spcBef>
              <a:buNone/>
            </a:pPr>
            <a:r>
              <a:rPr lang="lv-LV" sz="1200" b="1" i="1" dirty="0"/>
              <a:t>Izglītība </a:t>
            </a:r>
          </a:p>
          <a:p>
            <a:pPr>
              <a:lnSpc>
                <a:spcPct val="110000"/>
              </a:lnSpc>
              <a:spcBef>
                <a:spcPts val="0"/>
              </a:spcBef>
              <a:buFont typeface="Wingdings" panose="05000000000000000000" pitchFamily="2" charset="2"/>
              <a:buChar char="ü"/>
            </a:pPr>
            <a:r>
              <a:rPr lang="lv-LV" sz="1200" i="1" dirty="0"/>
              <a:t>Pedagoģijas bakalaura grāds sporta zinātnē, sporta pedagoga specialitāte ar volejbola trenera kvalifikāciju</a:t>
            </a:r>
          </a:p>
          <a:p>
            <a:pPr>
              <a:lnSpc>
                <a:spcPct val="110000"/>
              </a:lnSpc>
              <a:spcBef>
                <a:spcPts val="0"/>
              </a:spcBef>
              <a:buFont typeface="Wingdings" panose="05000000000000000000" pitchFamily="2" charset="2"/>
              <a:buChar char="ü"/>
            </a:pPr>
            <a:r>
              <a:rPr lang="lv-LV" sz="1200" i="1" dirty="0"/>
              <a:t>A kategorijas volejbola trenera licence</a:t>
            </a:r>
          </a:p>
          <a:p>
            <a:pPr>
              <a:lnSpc>
                <a:spcPct val="110000"/>
              </a:lnSpc>
              <a:spcBef>
                <a:spcPts val="0"/>
              </a:spcBef>
              <a:buFont typeface="Wingdings" panose="05000000000000000000" pitchFamily="2" charset="2"/>
              <a:buChar char="ü"/>
            </a:pPr>
            <a:endParaRPr lang="lv-LV" sz="1200" i="1" dirty="0"/>
          </a:p>
          <a:p>
            <a:pPr marL="45720" indent="0">
              <a:lnSpc>
                <a:spcPct val="110000"/>
              </a:lnSpc>
              <a:spcBef>
                <a:spcPts val="0"/>
              </a:spcBef>
              <a:buNone/>
            </a:pPr>
            <a:r>
              <a:rPr lang="lv-LV" sz="1200" b="1" i="1" dirty="0"/>
              <a:t>Sasniegumi</a:t>
            </a:r>
            <a:r>
              <a:rPr lang="lv-LV" sz="1200" i="1" dirty="0"/>
              <a:t> </a:t>
            </a:r>
          </a:p>
          <a:p>
            <a:pPr marL="45720" indent="0">
              <a:lnSpc>
                <a:spcPct val="110000"/>
              </a:lnSpc>
              <a:spcBef>
                <a:spcPts val="0"/>
              </a:spcBef>
              <a:buNone/>
            </a:pPr>
            <a:r>
              <a:rPr lang="lv-LV" sz="1200" i="1" dirty="0"/>
              <a:t>2019/2020  Jaunatnes čempionāts telpās U-16 un U18 uzvarētāji , Latvijas jaunatnes pludmales volejbola 2020 finālā U16 – 3.vieta, U18 -1.vieta, 7 audzēknes iekļautas U18 izlasē, 1-U20 izlasē.</a:t>
            </a:r>
          </a:p>
          <a:p>
            <a:pPr marL="45720" indent="0">
              <a:lnSpc>
                <a:spcPct val="110000"/>
              </a:lnSpc>
              <a:spcBef>
                <a:spcPts val="0"/>
              </a:spcBef>
              <a:buNone/>
            </a:pPr>
            <a:endParaRPr lang="lv-LV" sz="1200" b="1" i="1" dirty="0"/>
          </a:p>
          <a:p>
            <a:pPr marL="45720" indent="0">
              <a:lnSpc>
                <a:spcPct val="110000"/>
              </a:lnSpc>
              <a:spcBef>
                <a:spcPts val="0"/>
              </a:spcBef>
              <a:buNone/>
            </a:pPr>
            <a:r>
              <a:rPr lang="lv-LV" sz="1200" b="1" i="1" dirty="0"/>
              <a:t>Zēni un meitenes: </a:t>
            </a:r>
            <a:r>
              <a:rPr lang="lv-LV" sz="1200" i="1" dirty="0"/>
              <a:t>2012-2013 un 2004-2006</a:t>
            </a:r>
            <a:endParaRPr lang="en-US" sz="1200" i="1"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097" t="14606"/>
          <a:stretch/>
        </p:blipFill>
        <p:spPr bwMode="auto">
          <a:xfrm>
            <a:off x="1521302" y="2009861"/>
            <a:ext cx="2411426" cy="2696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0959" y="4272642"/>
            <a:ext cx="3312001" cy="220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1369" y="4351164"/>
            <a:ext cx="2913132" cy="2184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1070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7334" y="857756"/>
            <a:ext cx="4184035" cy="5183605"/>
          </a:xfrm>
        </p:spPr>
        <p:txBody>
          <a:bodyPr/>
          <a:lstStyle/>
          <a:p>
            <a:pPr marL="45720" indent="0">
              <a:buNone/>
            </a:pPr>
            <a:r>
              <a:rPr lang="lv-LV" sz="2000" b="1" cap="all" dirty="0"/>
              <a:t>Marta Ozoliņa </a:t>
            </a:r>
            <a:r>
              <a:rPr lang="lv-LV" dirty="0"/>
              <a:t>– </a:t>
            </a:r>
            <a:r>
              <a:rPr lang="lv-LV" sz="1400" dirty="0"/>
              <a:t>pludmales volejbola trenere</a:t>
            </a:r>
          </a:p>
          <a:p>
            <a:pPr algn="just"/>
            <a:endParaRPr lang="lv-LV" sz="1200" i="1" dirty="0"/>
          </a:p>
          <a:p>
            <a:pPr algn="just"/>
            <a:endParaRPr lang="lv-LV" sz="1200" i="1" dirty="0"/>
          </a:p>
          <a:p>
            <a:pPr algn="just"/>
            <a:endParaRPr lang="lv-LV" sz="1200" i="1" dirty="0"/>
          </a:p>
          <a:p>
            <a:pPr algn="just"/>
            <a:endParaRPr lang="lv-LV" sz="1200" i="1" dirty="0"/>
          </a:p>
          <a:p>
            <a:pPr algn="just"/>
            <a:endParaRPr lang="lv-LV" sz="1200" i="1" dirty="0"/>
          </a:p>
          <a:p>
            <a:pPr algn="just"/>
            <a:endParaRPr lang="lv-LV" sz="1200" i="1" dirty="0"/>
          </a:p>
          <a:p>
            <a:pPr algn="just"/>
            <a:endParaRPr lang="lv-LV" sz="1200" i="1" dirty="0"/>
          </a:p>
          <a:p>
            <a:pPr algn="just"/>
            <a:endParaRPr lang="lv-LV" sz="1200" i="1" dirty="0"/>
          </a:p>
          <a:p>
            <a:pPr algn="just"/>
            <a:endParaRPr lang="lv-LV" sz="1200" i="1" dirty="0"/>
          </a:p>
          <a:p>
            <a:pPr marL="0" indent="0" algn="just">
              <a:buNone/>
            </a:pPr>
            <a:r>
              <a:rPr lang="lv-LV" sz="1200" i="1" dirty="0"/>
              <a:t>«Vēlos palīdzēt bērniem un jauniešiem attīstīt kustību prieku. Sports palīdz ne tikai uzturēt sevi fiziskā formā, bet ari norūda raksturu, kas nav mazsvarīgs faktors personības izaugsmei.»</a:t>
            </a:r>
          </a:p>
          <a:p>
            <a:endParaRPr lang="en-US" dirty="0"/>
          </a:p>
        </p:txBody>
      </p:sp>
      <p:sp>
        <p:nvSpPr>
          <p:cNvPr id="4" name="Content Placeholder 3"/>
          <p:cNvSpPr>
            <a:spLocks noGrp="1"/>
          </p:cNvSpPr>
          <p:nvPr>
            <p:ph sz="half" idx="2"/>
          </p:nvPr>
        </p:nvSpPr>
        <p:spPr>
          <a:xfrm>
            <a:off x="5089969" y="1278541"/>
            <a:ext cx="6093223" cy="4762821"/>
          </a:xfrm>
        </p:spPr>
        <p:txBody>
          <a:bodyPr>
            <a:normAutofit/>
          </a:bodyPr>
          <a:lstStyle/>
          <a:p>
            <a:pPr marL="45720" indent="0">
              <a:lnSpc>
                <a:spcPct val="100000"/>
              </a:lnSpc>
              <a:spcBef>
                <a:spcPts val="0"/>
              </a:spcBef>
              <a:buNone/>
            </a:pPr>
            <a:r>
              <a:rPr lang="lv-LV" sz="1200" b="1" i="1" dirty="0"/>
              <a:t>Izglītība</a:t>
            </a:r>
            <a:r>
              <a:rPr lang="lv-LV" sz="1200" i="1" dirty="0"/>
              <a:t> </a:t>
            </a:r>
          </a:p>
          <a:p>
            <a:pPr>
              <a:lnSpc>
                <a:spcPct val="100000"/>
              </a:lnSpc>
              <a:spcBef>
                <a:spcPts val="0"/>
              </a:spcBef>
              <a:buFont typeface="Wingdings" panose="05000000000000000000" pitchFamily="2" charset="2"/>
              <a:buChar char="ü"/>
            </a:pPr>
            <a:r>
              <a:rPr lang="lv-LV" sz="1200" i="1" dirty="0"/>
              <a:t>LSPA pirmā līmeņa profesionālā augstākā izglītība – volejbola trenera kvalifikācija</a:t>
            </a:r>
          </a:p>
          <a:p>
            <a:pPr marL="45720" indent="0">
              <a:lnSpc>
                <a:spcPct val="100000"/>
              </a:lnSpc>
              <a:spcBef>
                <a:spcPts val="0"/>
              </a:spcBef>
              <a:buNone/>
            </a:pPr>
            <a:r>
              <a:rPr lang="lv-LV" sz="1200" i="1" dirty="0"/>
              <a:t> </a:t>
            </a:r>
          </a:p>
          <a:p>
            <a:pPr marL="45720" indent="0">
              <a:lnSpc>
                <a:spcPct val="100000"/>
              </a:lnSpc>
              <a:spcBef>
                <a:spcPts val="0"/>
              </a:spcBef>
              <a:buNone/>
            </a:pPr>
            <a:r>
              <a:rPr lang="lv-LV" sz="1200" b="1" i="1" dirty="0"/>
              <a:t>Darba pieredze </a:t>
            </a:r>
          </a:p>
          <a:p>
            <a:pPr>
              <a:lnSpc>
                <a:spcPct val="100000"/>
              </a:lnSpc>
              <a:spcBef>
                <a:spcPts val="0"/>
              </a:spcBef>
              <a:buFont typeface="Wingdings" panose="05000000000000000000" pitchFamily="2" charset="2"/>
              <a:buChar char="ü"/>
            </a:pPr>
            <a:r>
              <a:rPr lang="lv-LV" sz="1200" i="1" dirty="0"/>
              <a:t>2015- 2017 - pludmales volejbola trenere O-Sands pludmales volejbola skolā</a:t>
            </a:r>
          </a:p>
          <a:p>
            <a:pPr>
              <a:lnSpc>
                <a:spcPct val="100000"/>
              </a:lnSpc>
              <a:spcBef>
                <a:spcPts val="0"/>
              </a:spcBef>
              <a:buFont typeface="Wingdings" panose="05000000000000000000" pitchFamily="2" charset="2"/>
              <a:buChar char="ü"/>
            </a:pPr>
            <a:r>
              <a:rPr lang="lv-LV" sz="1200" i="1" dirty="0"/>
              <a:t>2017 -2018 </a:t>
            </a:r>
            <a:r>
              <a:rPr lang="lv-LV" sz="1200" b="1" i="1" dirty="0"/>
              <a:t>-</a:t>
            </a:r>
            <a:r>
              <a:rPr lang="lv-LV" sz="1200" i="1" dirty="0"/>
              <a:t>profesionāla volejboliste Somijas 1.līgas klubā, </a:t>
            </a:r>
          </a:p>
          <a:p>
            <a:pPr>
              <a:lnSpc>
                <a:spcPct val="100000"/>
              </a:lnSpc>
              <a:spcBef>
                <a:spcPts val="0"/>
              </a:spcBef>
              <a:buFont typeface="Wingdings" panose="05000000000000000000" pitchFamily="2" charset="2"/>
              <a:buChar char="ü"/>
            </a:pPr>
            <a:r>
              <a:rPr lang="lv-LV" sz="1200" i="1" dirty="0"/>
              <a:t>2018 – 2019 -pludmales volejbola trenere «Beach Arena», </a:t>
            </a:r>
          </a:p>
          <a:p>
            <a:pPr>
              <a:lnSpc>
                <a:spcPct val="100000"/>
              </a:lnSpc>
              <a:spcBef>
                <a:spcPts val="0"/>
              </a:spcBef>
              <a:buFont typeface="Wingdings" panose="05000000000000000000" pitchFamily="2" charset="2"/>
              <a:buChar char="ü"/>
            </a:pPr>
            <a:r>
              <a:rPr lang="lv-LV" sz="1200" i="1" dirty="0"/>
              <a:t>no 2019 – pludmales volejbola trenere pludmales centrā RUKKI, </a:t>
            </a:r>
          </a:p>
          <a:p>
            <a:pPr>
              <a:lnSpc>
                <a:spcPct val="100000"/>
              </a:lnSpc>
              <a:spcBef>
                <a:spcPts val="0"/>
              </a:spcBef>
              <a:buFont typeface="Wingdings" panose="05000000000000000000" pitchFamily="2" charset="2"/>
              <a:buChar char="ü"/>
            </a:pPr>
            <a:r>
              <a:rPr lang="lv-LV" sz="1200" i="1" dirty="0"/>
              <a:t>no 2021 – pludmales volejbola trenere Babītes sporta kompleksā</a:t>
            </a:r>
          </a:p>
          <a:p>
            <a:pPr>
              <a:lnSpc>
                <a:spcPct val="100000"/>
              </a:lnSpc>
              <a:spcBef>
                <a:spcPts val="0"/>
              </a:spcBef>
              <a:buFont typeface="Wingdings" panose="05000000000000000000" pitchFamily="2" charset="2"/>
              <a:buChar char="ü"/>
            </a:pPr>
            <a:r>
              <a:rPr lang="lv-LV" sz="1200" i="1" dirty="0"/>
              <a:t>Latvijas sieviešu pludmales volejbola izlases dalībniece</a:t>
            </a:r>
          </a:p>
          <a:p>
            <a:pPr marL="45720" indent="0">
              <a:lnSpc>
                <a:spcPct val="100000"/>
              </a:lnSpc>
              <a:spcBef>
                <a:spcPts val="0"/>
              </a:spcBef>
              <a:buNone/>
            </a:pPr>
            <a:endParaRPr lang="lv-LV" sz="1200" i="1" dirty="0"/>
          </a:p>
          <a:p>
            <a:pPr marL="45720" indent="0">
              <a:lnSpc>
                <a:spcPct val="100000"/>
              </a:lnSpc>
              <a:spcBef>
                <a:spcPts val="0"/>
              </a:spcBef>
              <a:buNone/>
            </a:pPr>
            <a:r>
              <a:rPr lang="lv-LV" sz="1200" b="1" i="1" dirty="0"/>
              <a:t>Zēni, meitenes: </a:t>
            </a:r>
            <a:r>
              <a:rPr lang="lv-LV" sz="1200" i="1" dirty="0"/>
              <a:t>2008, 2009, 2010,2011, 2014</a:t>
            </a:r>
            <a:endParaRPr lang="en-US" sz="1200" i="1"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995" r="15040" b="45274"/>
          <a:stretch/>
        </p:blipFill>
        <p:spPr bwMode="auto">
          <a:xfrm>
            <a:off x="1464660" y="1707421"/>
            <a:ext cx="2233218" cy="2476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3702"/>
          <a:stretch/>
        </p:blipFill>
        <p:spPr bwMode="auto">
          <a:xfrm>
            <a:off x="8570638" y="4296872"/>
            <a:ext cx="3295643" cy="1847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358" r="12046" b="16829"/>
          <a:stretch/>
        </p:blipFill>
        <p:spPr bwMode="auto">
          <a:xfrm>
            <a:off x="4861369" y="4183582"/>
            <a:ext cx="3553574" cy="18959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5019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359436"/>
            <a:ext cx="9875520" cy="1356360"/>
          </a:xfrm>
        </p:spPr>
        <p:txBody>
          <a:bodyPr/>
          <a:lstStyle/>
          <a:p>
            <a:pPr algn="ctr"/>
            <a:r>
              <a:rPr lang="lv-LV" b="1" cap="all" dirty="0">
                <a:solidFill>
                  <a:srgbClr val="ED1672"/>
                </a:solidFill>
                <a:effectLst>
                  <a:outerShdw blurRad="38100" dist="38100" dir="2700000" algn="tl">
                    <a:srgbClr val="000000">
                      <a:alpha val="43137"/>
                    </a:srgbClr>
                  </a:outerShdw>
                </a:effectLst>
              </a:rPr>
              <a:t>TRIATLONS</a:t>
            </a:r>
            <a:endParaRPr lang="en-US" b="1" cap="all" dirty="0">
              <a:solidFill>
                <a:srgbClr val="ED1672"/>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677334" y="1408014"/>
            <a:ext cx="4184035" cy="4633347"/>
          </a:xfrm>
        </p:spPr>
        <p:txBody>
          <a:bodyPr/>
          <a:lstStyle/>
          <a:p>
            <a:pPr marL="45720" indent="0">
              <a:buNone/>
            </a:pPr>
            <a:r>
              <a:rPr lang="lv-LV" sz="2000" b="1" cap="all" dirty="0"/>
              <a:t>Igors Gucanovičš </a:t>
            </a:r>
            <a:r>
              <a:rPr lang="lv-LV" dirty="0"/>
              <a:t>– </a:t>
            </a:r>
            <a:r>
              <a:rPr lang="lv-LV" sz="1400" dirty="0"/>
              <a:t>triatlona treneris</a:t>
            </a:r>
            <a:r>
              <a:rPr lang="en-US" sz="1400" dirty="0"/>
              <a:t> </a:t>
            </a:r>
            <a:endParaRPr lang="lv-LV" sz="1400" dirty="0"/>
          </a:p>
          <a:p>
            <a:endParaRPr lang="lv-LV" sz="1400" dirty="0"/>
          </a:p>
          <a:p>
            <a:endParaRPr lang="lv-LV" sz="1400" dirty="0"/>
          </a:p>
          <a:p>
            <a:endParaRPr lang="lv-LV" sz="1400" dirty="0"/>
          </a:p>
          <a:p>
            <a:endParaRPr lang="lv-LV" sz="1400" dirty="0"/>
          </a:p>
          <a:p>
            <a:endParaRPr lang="lv-LV" sz="1400" dirty="0"/>
          </a:p>
          <a:p>
            <a:endParaRPr lang="lv-LV" sz="1400" dirty="0"/>
          </a:p>
          <a:p>
            <a:endParaRPr lang="lv-LV" sz="1400" dirty="0"/>
          </a:p>
          <a:p>
            <a:endParaRPr lang="lv-LV" sz="1400" dirty="0"/>
          </a:p>
          <a:p>
            <a:endParaRPr lang="lv-LV" sz="1400" dirty="0"/>
          </a:p>
          <a:p>
            <a:pPr marL="0" indent="0">
              <a:buNone/>
            </a:pPr>
            <a:r>
              <a:rPr lang="lv-LV" sz="1400" dirty="0"/>
              <a:t> </a:t>
            </a:r>
            <a:r>
              <a:rPr lang="lv-LV" sz="1200" i="1" dirty="0"/>
              <a:t>«Triatlons ir dzīvesstils. Mans mērķis ir dot bērniem iespēju  fiziski attīstīties un veicināt sociālo kontaktēšanos ...» </a:t>
            </a:r>
            <a:endParaRPr lang="en-US" sz="1200" i="1" dirty="0"/>
          </a:p>
          <a:p>
            <a:endParaRPr lang="en-US" sz="1400" dirty="0"/>
          </a:p>
        </p:txBody>
      </p:sp>
      <p:sp>
        <p:nvSpPr>
          <p:cNvPr id="4" name="Content Placeholder 3"/>
          <p:cNvSpPr>
            <a:spLocks noGrp="1"/>
          </p:cNvSpPr>
          <p:nvPr>
            <p:ph sz="half" idx="2"/>
          </p:nvPr>
        </p:nvSpPr>
        <p:spPr>
          <a:xfrm>
            <a:off x="5089970" y="1529395"/>
            <a:ext cx="6336122" cy="4511967"/>
          </a:xfrm>
        </p:spPr>
        <p:txBody>
          <a:bodyPr>
            <a:normAutofit/>
          </a:bodyPr>
          <a:lstStyle/>
          <a:p>
            <a:pPr marL="45720" indent="0" algn="just">
              <a:lnSpc>
                <a:spcPct val="100000"/>
              </a:lnSpc>
              <a:spcBef>
                <a:spcPts val="0"/>
              </a:spcBef>
              <a:buNone/>
            </a:pPr>
            <a:r>
              <a:rPr lang="lv-LV" sz="1200" b="1" i="1" dirty="0"/>
              <a:t>Darba pieredze</a:t>
            </a:r>
          </a:p>
          <a:p>
            <a:pPr algn="just">
              <a:lnSpc>
                <a:spcPct val="100000"/>
              </a:lnSpc>
              <a:spcBef>
                <a:spcPts val="0"/>
              </a:spcBef>
              <a:buFont typeface="Wingdings" panose="05000000000000000000" pitchFamily="2" charset="2"/>
              <a:buChar char="ü"/>
            </a:pPr>
            <a:r>
              <a:rPr lang="lv-LV" sz="1200" i="1" dirty="0"/>
              <a:t> a</a:t>
            </a:r>
            <a:r>
              <a:rPr lang="en-US" sz="1200" i="1" dirty="0"/>
              <a:t>r t</a:t>
            </a:r>
            <a:r>
              <a:rPr lang="lv-LV" sz="1200" i="1" dirty="0"/>
              <a:t>riatlonu </a:t>
            </a:r>
            <a:r>
              <a:rPr lang="en-US" sz="1200" i="1" dirty="0"/>
              <a:t> </a:t>
            </a:r>
            <a:r>
              <a:rPr lang="lv-LV" sz="1200" i="1" dirty="0"/>
              <a:t>nodarbojas kopš </a:t>
            </a:r>
            <a:r>
              <a:rPr lang="en-US" sz="1200" i="1" dirty="0"/>
              <a:t>2009. </a:t>
            </a:r>
            <a:r>
              <a:rPr lang="lv-LV" sz="1200" i="1" dirty="0"/>
              <a:t>gada</a:t>
            </a:r>
          </a:p>
          <a:p>
            <a:pPr algn="just">
              <a:lnSpc>
                <a:spcPct val="100000"/>
              </a:lnSpc>
              <a:spcBef>
                <a:spcPts val="0"/>
              </a:spcBef>
              <a:buFont typeface="Wingdings" panose="05000000000000000000" pitchFamily="2" charset="2"/>
              <a:buChar char="ü"/>
            </a:pPr>
            <a:r>
              <a:rPr lang="lv-LV" sz="1200" i="1" dirty="0"/>
              <a:t>Latvijas triatlona federācijas valdes loceklis</a:t>
            </a:r>
          </a:p>
          <a:p>
            <a:pPr algn="just">
              <a:lnSpc>
                <a:spcPct val="100000"/>
              </a:lnSpc>
              <a:spcBef>
                <a:spcPts val="0"/>
              </a:spcBef>
              <a:buFont typeface="Wingdings" panose="05000000000000000000" pitchFamily="2" charset="2"/>
              <a:buChar char="ü"/>
            </a:pPr>
            <a:r>
              <a:rPr lang="lv-LV" sz="1200" i="1" dirty="0"/>
              <a:t>Latvijas </a:t>
            </a:r>
            <a:r>
              <a:rPr lang="en-US" sz="1200" i="1" dirty="0"/>
              <a:t> </a:t>
            </a:r>
            <a:r>
              <a:rPr lang="lv-LV" sz="1200" i="1" dirty="0"/>
              <a:t>triatlona </a:t>
            </a:r>
            <a:r>
              <a:rPr lang="en-US" sz="1200" i="1" dirty="0"/>
              <a:t> </a:t>
            </a:r>
            <a:r>
              <a:rPr lang="lv-LV" sz="1200" i="1" dirty="0"/>
              <a:t>izlases jauniešu treneris</a:t>
            </a:r>
            <a:r>
              <a:rPr lang="en-US" sz="1200" i="1" dirty="0"/>
              <a:t> </a:t>
            </a:r>
            <a:endParaRPr lang="lv-LV" sz="1200" i="1" dirty="0"/>
          </a:p>
          <a:p>
            <a:pPr algn="just">
              <a:lnSpc>
                <a:spcPct val="100000"/>
              </a:lnSpc>
              <a:spcBef>
                <a:spcPts val="0"/>
              </a:spcBef>
              <a:buFont typeface="Wingdings" panose="05000000000000000000" pitchFamily="2" charset="2"/>
              <a:buChar char="ü"/>
            </a:pPr>
            <a:r>
              <a:rPr lang="en-US" sz="1200" i="1" dirty="0"/>
              <a:t>SIA TRIATLONA AKADĒMIJA </a:t>
            </a:r>
            <a:r>
              <a:rPr lang="lv-LV" sz="1200" i="1" dirty="0"/>
              <a:t>dibinātājs</a:t>
            </a:r>
            <a:r>
              <a:rPr lang="en-US" sz="1200" i="1" dirty="0"/>
              <a:t> </a:t>
            </a:r>
            <a:endParaRPr lang="lv-LV" sz="1200" i="1" dirty="0"/>
          </a:p>
          <a:p>
            <a:pPr algn="just">
              <a:lnSpc>
                <a:spcPct val="100000"/>
              </a:lnSpc>
              <a:spcBef>
                <a:spcPts val="0"/>
              </a:spcBef>
              <a:buFont typeface="Wingdings" panose="05000000000000000000" pitchFamily="2" charset="2"/>
              <a:buChar char="ü"/>
            </a:pPr>
            <a:r>
              <a:rPr lang="lv-LV" sz="1200" i="1" dirty="0"/>
              <a:t>Aktīvi nodarbojas ar triatlona attīstību Latvijā</a:t>
            </a:r>
            <a:r>
              <a:rPr lang="en-US" sz="1200" i="1" dirty="0"/>
              <a:t>, </a:t>
            </a:r>
            <a:r>
              <a:rPr lang="lv-LV" sz="1200" i="1" dirty="0"/>
              <a:t>īpaši jauniešu vidū, profesionāls triatlona treneris </a:t>
            </a:r>
          </a:p>
          <a:p>
            <a:pPr algn="just">
              <a:lnSpc>
                <a:spcPct val="100000"/>
              </a:lnSpc>
              <a:spcBef>
                <a:spcPts val="0"/>
              </a:spcBef>
              <a:buFont typeface="Wingdings" panose="05000000000000000000" pitchFamily="2" charset="2"/>
              <a:buChar char="ü"/>
            </a:pPr>
            <a:r>
              <a:rPr lang="lv-LV" sz="1200" i="1" dirty="0"/>
              <a:t>no 2021.gada triatlona treneris Babītes sporta kompleksā</a:t>
            </a:r>
          </a:p>
          <a:p>
            <a:pPr algn="just">
              <a:lnSpc>
                <a:spcPct val="100000"/>
              </a:lnSpc>
              <a:spcBef>
                <a:spcPts val="0"/>
              </a:spcBef>
              <a:buFont typeface="Wingdings" panose="05000000000000000000" pitchFamily="2" charset="2"/>
              <a:buChar char="ü"/>
            </a:pPr>
            <a:endParaRPr lang="en-US" sz="1200" i="1" dirty="0"/>
          </a:p>
          <a:p>
            <a:pPr marL="45720" indent="0">
              <a:lnSpc>
                <a:spcPct val="100000"/>
              </a:lnSpc>
              <a:spcBef>
                <a:spcPts val="0"/>
              </a:spcBef>
              <a:buNone/>
            </a:pPr>
            <a:r>
              <a:rPr lang="lv-LV" sz="1200" b="1" i="1" dirty="0"/>
              <a:t>Izglītība</a:t>
            </a:r>
          </a:p>
          <a:p>
            <a:pPr>
              <a:lnSpc>
                <a:spcPct val="100000"/>
              </a:lnSpc>
              <a:spcBef>
                <a:spcPts val="0"/>
              </a:spcBef>
              <a:buFont typeface="Wingdings" panose="05000000000000000000" pitchFamily="2" charset="2"/>
              <a:buChar char="ü"/>
            </a:pPr>
            <a:r>
              <a:rPr lang="lv-LV" sz="1200" i="1" dirty="0"/>
              <a:t> Bakalaura grāds ekonomikas zinātnē</a:t>
            </a:r>
          </a:p>
          <a:p>
            <a:pPr>
              <a:lnSpc>
                <a:spcPct val="100000"/>
              </a:lnSpc>
              <a:spcBef>
                <a:spcPts val="0"/>
              </a:spcBef>
              <a:buFont typeface="Wingdings" panose="05000000000000000000" pitchFamily="2" charset="2"/>
              <a:buChar char="ü"/>
            </a:pPr>
            <a:r>
              <a:rPr lang="lv-LV" sz="1200" i="1" dirty="0"/>
              <a:t>C kategorijas sporta speciālists (sporta treneris)</a:t>
            </a:r>
          </a:p>
          <a:p>
            <a:pPr>
              <a:lnSpc>
                <a:spcPct val="100000"/>
              </a:lnSpc>
              <a:spcBef>
                <a:spcPts val="0"/>
              </a:spcBef>
              <a:buFont typeface="Wingdings" panose="05000000000000000000" pitchFamily="2" charset="2"/>
              <a:buChar char="ü"/>
            </a:pPr>
            <a:endParaRPr lang="lv-LV" sz="1200" i="1" dirty="0"/>
          </a:p>
          <a:p>
            <a:pPr marL="45720" indent="0">
              <a:lnSpc>
                <a:spcPct val="100000"/>
              </a:lnSpc>
              <a:spcBef>
                <a:spcPts val="0"/>
              </a:spcBef>
              <a:buNone/>
            </a:pPr>
            <a:r>
              <a:rPr lang="lv-LV" sz="1200" b="1" i="1" dirty="0"/>
              <a:t>Zēni, meitenes: </a:t>
            </a:r>
            <a:r>
              <a:rPr lang="lv-LV" sz="1200" i="1" dirty="0"/>
              <a:t>2008-2011 un 2007-2005</a:t>
            </a:r>
            <a:endParaRPr lang="en-US" sz="1200" i="1"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915" t="13962" r="19168" b="34681"/>
          <a:stretch/>
        </p:blipFill>
        <p:spPr bwMode="auto">
          <a:xfrm>
            <a:off x="1602223" y="1950179"/>
            <a:ext cx="2184849" cy="2500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108742"/>
            <a:ext cx="3405188"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3327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508" y="396697"/>
            <a:ext cx="9875520" cy="1356360"/>
          </a:xfrm>
        </p:spPr>
        <p:txBody>
          <a:bodyPr/>
          <a:lstStyle/>
          <a:p>
            <a:pPr algn="ctr"/>
            <a:r>
              <a:rPr lang="lv-LV" b="1" cap="all" dirty="0">
                <a:solidFill>
                  <a:srgbClr val="ED1672"/>
                </a:solidFill>
                <a:effectLst>
                  <a:outerShdw blurRad="38100" dist="38100" dir="2700000" algn="tl">
                    <a:srgbClr val="000000">
                      <a:alpha val="43137"/>
                    </a:srgbClr>
                  </a:outerShdw>
                </a:effectLst>
              </a:rPr>
              <a:t>REGBIJS</a:t>
            </a:r>
            <a:endParaRPr lang="en-US" b="1" cap="all" dirty="0">
              <a:solidFill>
                <a:srgbClr val="ED1672"/>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677334" y="1505119"/>
            <a:ext cx="4184035" cy="4536242"/>
          </a:xfrm>
        </p:spPr>
        <p:txBody>
          <a:bodyPr/>
          <a:lstStyle/>
          <a:p>
            <a:pPr marL="45720" indent="0">
              <a:buNone/>
            </a:pPr>
            <a:r>
              <a:rPr lang="lv-LV" sz="2000" b="1" cap="all" dirty="0"/>
              <a:t>Mārtiņš Straume </a:t>
            </a:r>
            <a:r>
              <a:rPr lang="lv-LV" dirty="0"/>
              <a:t>– </a:t>
            </a:r>
            <a:r>
              <a:rPr lang="lv-LV" sz="1400" dirty="0"/>
              <a:t>regbija treneris</a:t>
            </a:r>
          </a:p>
          <a:p>
            <a:endParaRPr lang="lv-LV" sz="1400" dirty="0"/>
          </a:p>
          <a:p>
            <a:pPr algn="just"/>
            <a:endParaRPr lang="lv-LV" sz="1200" i="1" dirty="0"/>
          </a:p>
          <a:p>
            <a:pPr algn="just"/>
            <a:endParaRPr lang="lv-LV" sz="1200" i="1" dirty="0"/>
          </a:p>
          <a:p>
            <a:pPr algn="just"/>
            <a:endParaRPr lang="lv-LV" sz="1200" i="1" dirty="0"/>
          </a:p>
          <a:p>
            <a:pPr algn="just"/>
            <a:endParaRPr lang="lv-LV" sz="1200" i="1" dirty="0"/>
          </a:p>
          <a:p>
            <a:pPr algn="just"/>
            <a:endParaRPr lang="lv-LV" sz="1200" i="1" dirty="0"/>
          </a:p>
          <a:p>
            <a:pPr algn="just"/>
            <a:endParaRPr lang="lv-LV" sz="1200" i="1" dirty="0"/>
          </a:p>
          <a:p>
            <a:pPr algn="just"/>
            <a:endParaRPr lang="lv-LV" sz="1200" i="1" dirty="0"/>
          </a:p>
          <a:p>
            <a:pPr algn="just"/>
            <a:endParaRPr lang="lv-LV" sz="1200" i="1" dirty="0"/>
          </a:p>
          <a:p>
            <a:pPr marL="0" indent="0" algn="just">
              <a:buNone/>
            </a:pPr>
            <a:r>
              <a:rPr lang="lv-LV" sz="1200" i="1" dirty="0"/>
              <a:t>«Izglītības procesa rezultātā sagatavot veselu, fiziski, garīgi un emocionāli attīstītu personību, kas motivēta aktīvam, kustīgam dzīvesveidam un apzinās sportu un regbiju kā pamatvērtību.»</a:t>
            </a:r>
            <a:endParaRPr lang="en-US" sz="1200" i="1" dirty="0"/>
          </a:p>
        </p:txBody>
      </p:sp>
      <p:sp>
        <p:nvSpPr>
          <p:cNvPr id="4" name="Content Placeholder 3"/>
          <p:cNvSpPr>
            <a:spLocks noGrp="1"/>
          </p:cNvSpPr>
          <p:nvPr>
            <p:ph sz="half" idx="2"/>
          </p:nvPr>
        </p:nvSpPr>
        <p:spPr>
          <a:xfrm>
            <a:off x="5089970" y="1521303"/>
            <a:ext cx="6424696" cy="4520059"/>
          </a:xfrm>
        </p:spPr>
        <p:txBody>
          <a:bodyPr>
            <a:normAutofit/>
          </a:bodyPr>
          <a:lstStyle/>
          <a:p>
            <a:pPr marL="45720" indent="0" algn="just">
              <a:lnSpc>
                <a:spcPct val="100000"/>
              </a:lnSpc>
              <a:spcBef>
                <a:spcPts val="0"/>
              </a:spcBef>
              <a:buNone/>
            </a:pPr>
            <a:r>
              <a:rPr lang="lv-LV" sz="1100" b="1" i="1" dirty="0"/>
              <a:t>Darba pieredze</a:t>
            </a:r>
          </a:p>
          <a:p>
            <a:pPr algn="just">
              <a:lnSpc>
                <a:spcPct val="100000"/>
              </a:lnSpc>
              <a:spcBef>
                <a:spcPts val="0"/>
              </a:spcBef>
              <a:buFont typeface="Wingdings" panose="05000000000000000000" pitchFamily="2" charset="2"/>
              <a:buChar char="ü"/>
            </a:pPr>
            <a:r>
              <a:rPr lang="en-US" sz="1100" i="1" dirty="0"/>
              <a:t>2015–2019</a:t>
            </a:r>
            <a:r>
              <a:rPr lang="lv-LV" sz="1100" i="1" dirty="0"/>
              <a:t> Latvija regbija izlase</a:t>
            </a:r>
            <a:r>
              <a:rPr lang="en-US" sz="1100" i="1" dirty="0"/>
              <a:t>,</a:t>
            </a:r>
            <a:r>
              <a:rPr lang="lv-LV" sz="1100" i="1" dirty="0"/>
              <a:t> galvenā trenera palīgs</a:t>
            </a:r>
          </a:p>
          <a:p>
            <a:pPr algn="just">
              <a:lnSpc>
                <a:spcPct val="100000"/>
              </a:lnSpc>
              <a:spcBef>
                <a:spcPts val="0"/>
              </a:spcBef>
              <a:buFont typeface="Wingdings" panose="05000000000000000000" pitchFamily="2" charset="2"/>
              <a:buChar char="ü"/>
            </a:pPr>
            <a:r>
              <a:rPr lang="en-US" sz="1100" i="1" dirty="0"/>
              <a:t>2014–2019</a:t>
            </a:r>
            <a:r>
              <a:rPr lang="lv-LV" sz="1100" i="1" dirty="0"/>
              <a:t> – Latvijas regbija izlases </a:t>
            </a:r>
            <a:r>
              <a:rPr lang="en-US" sz="1100" i="1" dirty="0"/>
              <a:t>U18 </a:t>
            </a:r>
            <a:r>
              <a:rPr lang="lv-LV" sz="1100" i="1" dirty="0"/>
              <a:t>galvenais treneris</a:t>
            </a:r>
            <a:r>
              <a:rPr lang="en-US" sz="1100" i="1" dirty="0"/>
              <a:t> </a:t>
            </a:r>
            <a:endParaRPr lang="lv-LV" sz="1100" i="1" dirty="0"/>
          </a:p>
          <a:p>
            <a:pPr algn="just">
              <a:lnSpc>
                <a:spcPct val="100000"/>
              </a:lnSpc>
              <a:spcBef>
                <a:spcPts val="0"/>
              </a:spcBef>
              <a:buFont typeface="Wingdings" panose="05000000000000000000" pitchFamily="2" charset="2"/>
              <a:buChar char="ü"/>
            </a:pPr>
            <a:r>
              <a:rPr lang="en-US" sz="1100" i="1" dirty="0"/>
              <a:t>2009– 2014</a:t>
            </a:r>
            <a:r>
              <a:rPr lang="lv-LV" sz="1100" i="1" dirty="0"/>
              <a:t> – Latvijas regbija izlases </a:t>
            </a:r>
            <a:r>
              <a:rPr lang="en-US" sz="1100" i="1" dirty="0"/>
              <a:t>U18 </a:t>
            </a:r>
            <a:r>
              <a:rPr lang="lv-LV" sz="1100" i="1" dirty="0"/>
              <a:t>galvenā trenera palīgs</a:t>
            </a:r>
          </a:p>
          <a:p>
            <a:pPr algn="just">
              <a:lnSpc>
                <a:spcPct val="100000"/>
              </a:lnSpc>
              <a:spcBef>
                <a:spcPts val="0"/>
              </a:spcBef>
              <a:buFont typeface="Wingdings" panose="05000000000000000000" pitchFamily="2" charset="2"/>
              <a:buChar char="ü"/>
            </a:pPr>
            <a:r>
              <a:rPr lang="lv-LV" sz="1100" i="1" dirty="0"/>
              <a:t>Pašlaik regbija kluba </a:t>
            </a:r>
            <a:r>
              <a:rPr lang="en-US" sz="1100" i="1" dirty="0"/>
              <a:t>LMT ‘’</a:t>
            </a:r>
            <a:r>
              <a:rPr lang="lv-LV" sz="1100" i="1" dirty="0"/>
              <a:t>Eži</a:t>
            </a:r>
            <a:r>
              <a:rPr lang="en-US" sz="1100" i="1" dirty="0"/>
              <a:t>” </a:t>
            </a:r>
            <a:r>
              <a:rPr lang="lv-LV" sz="1100" i="1" dirty="0"/>
              <a:t>treneris </a:t>
            </a:r>
          </a:p>
          <a:p>
            <a:pPr algn="just">
              <a:lnSpc>
                <a:spcPct val="100000"/>
              </a:lnSpc>
              <a:spcBef>
                <a:spcPts val="0"/>
              </a:spcBef>
              <a:buFont typeface="Wingdings" panose="05000000000000000000" pitchFamily="2" charset="2"/>
              <a:buChar char="ü"/>
            </a:pPr>
            <a:r>
              <a:rPr lang="lv-LV" sz="1100" i="1" dirty="0"/>
              <a:t>sporta pedagogs Babītes vidusskolā</a:t>
            </a:r>
          </a:p>
          <a:p>
            <a:pPr marL="45720" indent="0" algn="just">
              <a:lnSpc>
                <a:spcPct val="100000"/>
              </a:lnSpc>
              <a:spcBef>
                <a:spcPts val="0"/>
              </a:spcBef>
              <a:buNone/>
            </a:pPr>
            <a:endParaRPr lang="lv-LV" sz="1100" b="1" i="1" dirty="0"/>
          </a:p>
          <a:p>
            <a:pPr marL="45720" indent="0" algn="just">
              <a:lnSpc>
                <a:spcPct val="100000"/>
              </a:lnSpc>
              <a:spcBef>
                <a:spcPts val="0"/>
              </a:spcBef>
              <a:buNone/>
            </a:pPr>
            <a:r>
              <a:rPr lang="lv-LV" sz="1100" b="1" i="1" dirty="0"/>
              <a:t>Izglītība </a:t>
            </a:r>
          </a:p>
          <a:p>
            <a:pPr algn="just">
              <a:lnSpc>
                <a:spcPct val="100000"/>
              </a:lnSpc>
              <a:spcBef>
                <a:spcPts val="0"/>
              </a:spcBef>
              <a:buFont typeface="Wingdings" panose="05000000000000000000" pitchFamily="2" charset="2"/>
              <a:buChar char="ü"/>
            </a:pPr>
            <a:r>
              <a:rPr lang="lv-LV" sz="1100" i="1" dirty="0"/>
              <a:t>pašlaik Latvijas Sporta pedagoģijas akadēmijā apgūst Bakalaura programmu “Sporta zinātne”, kvalifikācija “Sporta veida vecākais treneris un sporta skolotājs”, 4.studiju gads,</a:t>
            </a:r>
          </a:p>
          <a:p>
            <a:pPr algn="just">
              <a:lnSpc>
                <a:spcPct val="100000"/>
              </a:lnSpc>
              <a:spcBef>
                <a:spcPts val="0"/>
              </a:spcBef>
              <a:buFont typeface="Wingdings" panose="05000000000000000000" pitchFamily="2" charset="2"/>
              <a:buChar char="ü"/>
            </a:pPr>
            <a:r>
              <a:rPr lang="lv-LV" sz="1100" i="1" dirty="0"/>
              <a:t>2016. g. – 2018. g. Latvijas Sporta pedagoģijas akadēmija, 1. līmeņa profesionālās augstākās izglītības studijas programmā “Izglītības un darba sporta speciālists”, regbija trenera kvalifikācija.</a:t>
            </a:r>
          </a:p>
          <a:p>
            <a:pPr algn="just">
              <a:lnSpc>
                <a:spcPct val="100000"/>
              </a:lnSpc>
              <a:spcBef>
                <a:spcPts val="0"/>
              </a:spcBef>
              <a:buFont typeface="Wingdings" panose="05000000000000000000" pitchFamily="2" charset="2"/>
              <a:buChar char="ü"/>
            </a:pPr>
            <a:endParaRPr lang="lv-LV" sz="1100" i="1" dirty="0"/>
          </a:p>
          <a:p>
            <a:pPr marL="45720" indent="0">
              <a:lnSpc>
                <a:spcPct val="100000"/>
              </a:lnSpc>
              <a:spcBef>
                <a:spcPts val="0"/>
              </a:spcBef>
              <a:buNone/>
            </a:pPr>
            <a:r>
              <a:rPr lang="lv-LV" sz="1100" b="1" i="1" dirty="0"/>
              <a:t>Zēni, meitenes: </a:t>
            </a:r>
            <a:r>
              <a:rPr lang="lv-LV" sz="1100" i="1" dirty="0"/>
              <a:t>2008-2010, 2004-2006</a:t>
            </a:r>
            <a:endParaRPr lang="en-US" sz="1100" i="1"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220"/>
          <a:stretch/>
        </p:blipFill>
        <p:spPr bwMode="auto">
          <a:xfrm>
            <a:off x="1117253" y="2069327"/>
            <a:ext cx="3173425" cy="2719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090855"/>
            <a:ext cx="3904911" cy="2231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3962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508" y="396697"/>
            <a:ext cx="9875520" cy="1356360"/>
          </a:xfrm>
        </p:spPr>
        <p:txBody>
          <a:bodyPr/>
          <a:lstStyle/>
          <a:p>
            <a:pPr algn="ctr"/>
            <a:r>
              <a:rPr lang="lv-LV" b="1" cap="all" dirty="0">
                <a:solidFill>
                  <a:srgbClr val="ED1672"/>
                </a:solidFill>
                <a:effectLst>
                  <a:outerShdw blurRad="38100" dist="38100" dir="2700000" algn="tl">
                    <a:srgbClr val="000000">
                      <a:alpha val="43137"/>
                    </a:srgbClr>
                  </a:outerShdw>
                </a:effectLst>
              </a:rPr>
              <a:t>PELDĒŠANA</a:t>
            </a:r>
            <a:endParaRPr lang="en-US" b="1" cap="all" dirty="0">
              <a:solidFill>
                <a:srgbClr val="ED1672"/>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677334" y="1505119"/>
            <a:ext cx="4296225" cy="4809712"/>
          </a:xfrm>
        </p:spPr>
        <p:txBody>
          <a:bodyPr>
            <a:normAutofit/>
          </a:bodyPr>
          <a:lstStyle/>
          <a:p>
            <a:pPr marL="45720" indent="0">
              <a:buNone/>
            </a:pPr>
            <a:r>
              <a:rPr lang="lv-LV" sz="2000" b="1" cap="all" dirty="0"/>
              <a:t>INGA ČAUNĀNE -</a:t>
            </a:r>
            <a:r>
              <a:rPr lang="lv-LV" dirty="0"/>
              <a:t> </a:t>
            </a:r>
            <a:r>
              <a:rPr lang="lv-LV" sz="1400" dirty="0"/>
              <a:t>peldēšanas trenere</a:t>
            </a:r>
          </a:p>
          <a:p>
            <a:endParaRPr lang="lv-LV" sz="1400" dirty="0"/>
          </a:p>
          <a:p>
            <a:pPr algn="just"/>
            <a:endParaRPr lang="lv-LV" sz="1200" i="1" dirty="0"/>
          </a:p>
          <a:p>
            <a:pPr algn="just"/>
            <a:endParaRPr lang="lv-LV" sz="1200" i="1" dirty="0"/>
          </a:p>
          <a:p>
            <a:pPr algn="just"/>
            <a:endParaRPr lang="lv-LV" sz="1200" i="1" dirty="0"/>
          </a:p>
          <a:p>
            <a:pPr algn="just"/>
            <a:endParaRPr lang="lv-LV" sz="1200" i="1" dirty="0"/>
          </a:p>
          <a:p>
            <a:pPr algn="just"/>
            <a:endParaRPr lang="lv-LV" sz="1200" i="1" dirty="0"/>
          </a:p>
          <a:p>
            <a:pPr algn="just"/>
            <a:endParaRPr lang="lv-LV" sz="1200" i="1" dirty="0"/>
          </a:p>
          <a:p>
            <a:pPr algn="just"/>
            <a:endParaRPr lang="lv-LV" sz="1200" i="1" dirty="0"/>
          </a:p>
          <a:p>
            <a:pPr algn="just"/>
            <a:endParaRPr lang="lv-LV" sz="1200" i="1" dirty="0"/>
          </a:p>
          <a:p>
            <a:pPr indent="0" rtl="0">
              <a:spcBef>
                <a:spcPts val="0"/>
              </a:spcBef>
              <a:spcAft>
                <a:spcPts val="0"/>
              </a:spcAft>
              <a:buNone/>
            </a:pPr>
            <a:endParaRPr lang="lv-LV" sz="1100" i="1" dirty="0"/>
          </a:p>
          <a:p>
            <a:pPr indent="0" rtl="0">
              <a:spcBef>
                <a:spcPts val="0"/>
              </a:spcBef>
              <a:spcAft>
                <a:spcPts val="0"/>
              </a:spcAft>
              <a:buNone/>
            </a:pPr>
            <a:endParaRPr lang="lv-LV" sz="1100" i="1" dirty="0"/>
          </a:p>
          <a:p>
            <a:pPr indent="0" rtl="0">
              <a:spcBef>
                <a:spcPts val="0"/>
              </a:spcBef>
              <a:spcAft>
                <a:spcPts val="0"/>
              </a:spcAft>
              <a:buNone/>
            </a:pPr>
            <a:endParaRPr lang="lv-LV" sz="1100" i="1" dirty="0"/>
          </a:p>
          <a:p>
            <a:pPr indent="0" rtl="0">
              <a:spcBef>
                <a:spcPts val="0"/>
              </a:spcBef>
              <a:spcAft>
                <a:spcPts val="0"/>
              </a:spcAft>
              <a:buNone/>
            </a:pPr>
            <a:endParaRPr lang="lv-LV" sz="1100" i="1" dirty="0"/>
          </a:p>
          <a:p>
            <a:pPr indent="0" rtl="0">
              <a:spcBef>
                <a:spcPts val="0"/>
              </a:spcBef>
              <a:spcAft>
                <a:spcPts val="0"/>
              </a:spcAft>
              <a:buNone/>
            </a:pPr>
            <a:r>
              <a:rPr lang="lv-LV" sz="1100" i="1" dirty="0"/>
              <a:t>,,Peldēšana nav tikai sports, tas ir kas vairāk — veselīga fiziskā aktivitāte, harmonija ķermenim un prātam. Jēdziens ,,peldēšana’’ nozīmē cilvēka spēju noturēties uz ūdens vai pārvietoties tajā.’’</a:t>
            </a:r>
          </a:p>
        </p:txBody>
      </p:sp>
      <p:sp>
        <p:nvSpPr>
          <p:cNvPr id="4" name="Content Placeholder 3"/>
          <p:cNvSpPr>
            <a:spLocks noGrp="1"/>
          </p:cNvSpPr>
          <p:nvPr>
            <p:ph sz="half" idx="2"/>
          </p:nvPr>
        </p:nvSpPr>
        <p:spPr>
          <a:xfrm>
            <a:off x="5089970" y="1521303"/>
            <a:ext cx="6424696" cy="4520059"/>
          </a:xfrm>
        </p:spPr>
        <p:txBody>
          <a:bodyPr>
            <a:normAutofit/>
          </a:bodyPr>
          <a:lstStyle/>
          <a:p>
            <a:pPr marL="45720" indent="0" algn="just">
              <a:lnSpc>
                <a:spcPct val="100000"/>
              </a:lnSpc>
              <a:spcBef>
                <a:spcPts val="0"/>
              </a:spcBef>
              <a:buNone/>
            </a:pPr>
            <a:r>
              <a:rPr lang="lv-LV" sz="1100" b="1" i="1" dirty="0"/>
              <a:t>Darba pieredze</a:t>
            </a:r>
          </a:p>
          <a:p>
            <a:pPr algn="just">
              <a:lnSpc>
                <a:spcPct val="100000"/>
              </a:lnSpc>
              <a:spcBef>
                <a:spcPts val="0"/>
              </a:spcBef>
              <a:buFont typeface="Wingdings" panose="05000000000000000000" pitchFamily="2" charset="2"/>
              <a:buChar char="ü"/>
            </a:pPr>
            <a:r>
              <a:rPr lang="lv-LV" sz="1100" i="1" dirty="0"/>
              <a:t>kopš 2014. gada strādā par peldēšanas treneri</a:t>
            </a:r>
          </a:p>
          <a:p>
            <a:pPr algn="just">
              <a:lnSpc>
                <a:spcPct val="100000"/>
              </a:lnSpc>
              <a:spcBef>
                <a:spcPts val="0"/>
              </a:spcBef>
              <a:buFont typeface="Wingdings" panose="05000000000000000000" pitchFamily="2" charset="2"/>
              <a:buChar char="ü"/>
            </a:pPr>
            <a:r>
              <a:rPr lang="lv-LV" sz="1100" i="1" dirty="0"/>
              <a:t>sporta pedagogs Babītes vidusskolā</a:t>
            </a:r>
          </a:p>
          <a:p>
            <a:pPr algn="just">
              <a:lnSpc>
                <a:spcPct val="100000"/>
              </a:lnSpc>
              <a:spcBef>
                <a:spcPts val="0"/>
              </a:spcBef>
              <a:buFont typeface="Wingdings" panose="05000000000000000000" pitchFamily="2" charset="2"/>
              <a:buChar char="ü"/>
            </a:pPr>
            <a:r>
              <a:rPr lang="lv-LV" sz="1100" i="1" dirty="0"/>
              <a:t>kopš 2019. gada strādā Babītes sporta kompleksā</a:t>
            </a:r>
          </a:p>
          <a:p>
            <a:pPr marL="45720" indent="0" algn="just">
              <a:lnSpc>
                <a:spcPct val="100000"/>
              </a:lnSpc>
              <a:spcBef>
                <a:spcPts val="0"/>
              </a:spcBef>
              <a:buNone/>
            </a:pPr>
            <a:endParaRPr lang="lv-LV" sz="1100" b="1" i="1" dirty="0"/>
          </a:p>
          <a:p>
            <a:pPr marL="45720" indent="0" algn="just">
              <a:lnSpc>
                <a:spcPct val="100000"/>
              </a:lnSpc>
              <a:spcBef>
                <a:spcPts val="0"/>
              </a:spcBef>
              <a:buNone/>
            </a:pPr>
            <a:r>
              <a:rPr lang="lv-LV" sz="1100" b="1" i="1" dirty="0"/>
              <a:t>Izglītība </a:t>
            </a:r>
          </a:p>
          <a:p>
            <a:pPr algn="just">
              <a:lnSpc>
                <a:spcPct val="100000"/>
              </a:lnSpc>
              <a:spcBef>
                <a:spcPts val="0"/>
              </a:spcBef>
              <a:buFont typeface="Wingdings" panose="05000000000000000000" pitchFamily="2" charset="2"/>
              <a:buChar char="ü"/>
            </a:pPr>
            <a:r>
              <a:rPr lang="lv-LV" sz="1100" b="0" dirty="0">
                <a:latin typeface="Book Antiqua" panose="02040602050305030304" pitchFamily="18" charset="0"/>
              </a:rPr>
              <a:t>a</a:t>
            </a:r>
            <a:r>
              <a:rPr lang="lv-LV" sz="1100" i="1" dirty="0"/>
              <a:t>ugstākā izglītība LSPA, kvalifikācijā peldēšanas treneris un sporta skolotājs</a:t>
            </a:r>
          </a:p>
          <a:p>
            <a:pPr algn="just">
              <a:lnSpc>
                <a:spcPct val="100000"/>
              </a:lnSpc>
              <a:spcBef>
                <a:spcPts val="0"/>
              </a:spcBef>
              <a:buFont typeface="Wingdings" panose="05000000000000000000" pitchFamily="2" charset="2"/>
              <a:buChar char="ü"/>
            </a:pPr>
            <a:endParaRPr lang="lv-LV" sz="1100" i="1" dirty="0"/>
          </a:p>
          <a:p>
            <a:pPr marL="45720" indent="0" algn="just">
              <a:lnSpc>
                <a:spcPct val="100000"/>
              </a:lnSpc>
              <a:spcBef>
                <a:spcPts val="0"/>
              </a:spcBef>
              <a:buNone/>
            </a:pPr>
            <a:r>
              <a:rPr lang="lv-LV" sz="1100" b="1" i="1" dirty="0"/>
              <a:t>Sasniegumi: </a:t>
            </a:r>
            <a:r>
              <a:rPr lang="lv-LV" sz="1100" i="1" dirty="0"/>
              <a:t>godalgotas vietas Pierīgas novadu peldēšanas sacensībās</a:t>
            </a:r>
          </a:p>
          <a:p>
            <a:pPr algn="just">
              <a:lnSpc>
                <a:spcPct val="100000"/>
              </a:lnSpc>
              <a:spcBef>
                <a:spcPts val="0"/>
              </a:spcBef>
              <a:buFont typeface="Wingdings" panose="05000000000000000000" pitchFamily="2" charset="2"/>
              <a:buChar char="ü"/>
            </a:pPr>
            <a:endParaRPr lang="lv-LV" sz="1100" i="1" dirty="0"/>
          </a:p>
          <a:p>
            <a:pPr marL="45720" indent="0">
              <a:lnSpc>
                <a:spcPct val="100000"/>
              </a:lnSpc>
              <a:spcBef>
                <a:spcPts val="0"/>
              </a:spcBef>
              <a:buNone/>
            </a:pPr>
            <a:r>
              <a:rPr lang="lv-LV" sz="1100" b="1" i="1" dirty="0"/>
              <a:t>Zēni, meitenes: </a:t>
            </a:r>
            <a:r>
              <a:rPr lang="lv-LV" sz="1100" i="1" dirty="0"/>
              <a:t>2004 – 2011</a:t>
            </a:r>
            <a:endParaRPr lang="en-US" sz="1100" i="1" dirty="0"/>
          </a:p>
        </p:txBody>
      </p:sp>
      <p:pic>
        <p:nvPicPr>
          <p:cNvPr id="7" name="Satura vietturis 8">
            <a:extLst>
              <a:ext uri="{FF2B5EF4-FFF2-40B4-BE49-F238E27FC236}">
                <a16:creationId xmlns:a16="http://schemas.microsoft.com/office/drawing/2014/main" id="{8EBBCF01-9BCD-40DD-AAA4-4E251AD3AA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5914" y="3396475"/>
            <a:ext cx="3420378" cy="1824201"/>
          </a:xfrm>
          <a:prstGeom prst="rect">
            <a:avLst/>
          </a:prstGeom>
        </p:spPr>
      </p:pic>
      <p:pic>
        <p:nvPicPr>
          <p:cNvPr id="8" name="Attēls 7">
            <a:extLst>
              <a:ext uri="{FF2B5EF4-FFF2-40B4-BE49-F238E27FC236}">
                <a16:creationId xmlns:a16="http://schemas.microsoft.com/office/drawing/2014/main" id="{2C46A25C-AD19-4F24-9E53-615010913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9294" y="1945374"/>
            <a:ext cx="2555630" cy="3407507"/>
          </a:xfrm>
          <a:prstGeom prst="rect">
            <a:avLst/>
          </a:prstGeom>
        </p:spPr>
      </p:pic>
      <p:pic>
        <p:nvPicPr>
          <p:cNvPr id="9" name="Satura vietturis 5">
            <a:extLst>
              <a:ext uri="{FF2B5EF4-FFF2-40B4-BE49-F238E27FC236}">
                <a16:creationId xmlns:a16="http://schemas.microsoft.com/office/drawing/2014/main" id="{B382612E-6114-4920-8505-28063A2929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8490" y="3909975"/>
            <a:ext cx="3252051" cy="2193840"/>
          </a:xfrm>
          <a:prstGeom prst="rect">
            <a:avLst/>
          </a:prstGeom>
        </p:spPr>
      </p:pic>
    </p:spTree>
    <p:extLst>
      <p:ext uri="{BB962C8B-B14F-4D97-AF65-F5344CB8AC3E}">
        <p14:creationId xmlns:p14="http://schemas.microsoft.com/office/powerpoint/2010/main" val="2292666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52D1820-B3B6-4344-B756-7BE98130DC3D}"/>
              </a:ext>
            </a:extLst>
          </p:cNvPr>
          <p:cNvSpPr>
            <a:spLocks noGrp="1"/>
          </p:cNvSpPr>
          <p:nvPr>
            <p:ph type="title"/>
          </p:nvPr>
        </p:nvSpPr>
        <p:spPr/>
        <p:txBody>
          <a:bodyPr/>
          <a:lstStyle/>
          <a:p>
            <a:pPr algn="ctr"/>
            <a:r>
              <a:rPr lang="lv-LV" b="1" dirty="0">
                <a:solidFill>
                  <a:srgbClr val="ED1672"/>
                </a:solidFill>
                <a:effectLst>
                  <a:outerShdw blurRad="38100" dist="38100" dir="2700000" algn="tl">
                    <a:srgbClr val="000000">
                      <a:alpha val="43137"/>
                    </a:srgbClr>
                  </a:outerShdw>
                </a:effectLst>
              </a:rPr>
              <a:t>INTEREŠU IZGLĪTĪBAS </a:t>
            </a:r>
            <a:br>
              <a:rPr lang="lv-LV" b="1" dirty="0">
                <a:solidFill>
                  <a:srgbClr val="ED1672"/>
                </a:solidFill>
                <a:effectLst>
                  <a:outerShdw blurRad="38100" dist="38100" dir="2700000" algn="tl">
                    <a:srgbClr val="000000">
                      <a:alpha val="43137"/>
                    </a:srgbClr>
                  </a:outerShdw>
                </a:effectLst>
              </a:rPr>
            </a:br>
            <a:r>
              <a:rPr lang="lv-LV" b="1" dirty="0">
                <a:solidFill>
                  <a:srgbClr val="ED1672"/>
                </a:solidFill>
                <a:effectLst>
                  <a:outerShdw blurRad="38100" dist="38100" dir="2700000" algn="tl">
                    <a:srgbClr val="000000">
                      <a:alpha val="43137"/>
                    </a:srgbClr>
                  </a:outerShdw>
                </a:effectLst>
              </a:rPr>
              <a:t>PROGRAMMAS</a:t>
            </a:r>
          </a:p>
        </p:txBody>
      </p:sp>
      <p:graphicFrame>
        <p:nvGraphicFramePr>
          <p:cNvPr id="3" name="Shēma 2">
            <a:extLst>
              <a:ext uri="{FF2B5EF4-FFF2-40B4-BE49-F238E27FC236}">
                <a16:creationId xmlns:a16="http://schemas.microsoft.com/office/drawing/2014/main" id="{D7DC3021-C6D5-4BCB-838C-82135B927840}"/>
              </a:ext>
            </a:extLst>
          </p:cNvPr>
          <p:cNvGraphicFramePr/>
          <p:nvPr>
            <p:extLst>
              <p:ext uri="{D42A27DB-BD31-4B8C-83A1-F6EECF244321}">
                <p14:modId xmlns:p14="http://schemas.microsoft.com/office/powerpoint/2010/main" val="565057536"/>
              </p:ext>
            </p:extLst>
          </p:nvPr>
        </p:nvGraphicFramePr>
        <p:xfrm>
          <a:off x="871538" y="1219200"/>
          <a:ext cx="10448925"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upa 3">
            <a:extLst>
              <a:ext uri="{FF2B5EF4-FFF2-40B4-BE49-F238E27FC236}">
                <a16:creationId xmlns:a16="http://schemas.microsoft.com/office/drawing/2014/main" id="{E3D51EF8-436A-4B24-B3B4-F8B672E2ED02}"/>
              </a:ext>
            </a:extLst>
          </p:cNvPr>
          <p:cNvGrpSpPr/>
          <p:nvPr/>
        </p:nvGrpSpPr>
        <p:grpSpPr>
          <a:xfrm>
            <a:off x="8115606" y="3959139"/>
            <a:ext cx="534142" cy="91440"/>
            <a:chOff x="7234011" y="1755877"/>
            <a:chExt cx="534142" cy="91440"/>
          </a:xfrm>
        </p:grpSpPr>
        <p:sp>
          <p:nvSpPr>
            <p:cNvPr id="8" name="Taisns savienotājs 3">
              <a:extLst>
                <a:ext uri="{FF2B5EF4-FFF2-40B4-BE49-F238E27FC236}">
                  <a16:creationId xmlns:a16="http://schemas.microsoft.com/office/drawing/2014/main" id="{FD23C632-A83E-4BE9-814D-65FA100EFA31}"/>
                </a:ext>
              </a:extLst>
            </p:cNvPr>
            <p:cNvSpPr/>
            <p:nvPr/>
          </p:nvSpPr>
          <p:spPr>
            <a:xfrm>
              <a:off x="7234011" y="1755877"/>
              <a:ext cx="534142" cy="91440"/>
            </a:xfrm>
            <a:custGeom>
              <a:avLst/>
              <a:gdLst/>
              <a:ahLst/>
              <a:cxnLst/>
              <a:rect l="0" t="0" r="0" b="0"/>
              <a:pathLst>
                <a:path>
                  <a:moveTo>
                    <a:pt x="0" y="45720"/>
                  </a:moveTo>
                  <a:lnTo>
                    <a:pt x="534142" y="45720"/>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Taisns savienotājs 4">
              <a:extLst>
                <a:ext uri="{FF2B5EF4-FFF2-40B4-BE49-F238E27FC236}">
                  <a16:creationId xmlns:a16="http://schemas.microsoft.com/office/drawing/2014/main" id="{D676FC1D-C7B6-4EB3-9DEC-7F060349B9E7}"/>
                </a:ext>
              </a:extLst>
            </p:cNvPr>
            <p:cNvSpPr txBox="1"/>
            <p:nvPr/>
          </p:nvSpPr>
          <p:spPr>
            <a:xfrm>
              <a:off x="7487729" y="1788244"/>
              <a:ext cx="26707" cy="267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lv-LV" sz="500" kern="1200"/>
            </a:p>
          </p:txBody>
        </p:sp>
      </p:grpSp>
      <p:grpSp>
        <p:nvGrpSpPr>
          <p:cNvPr id="5" name="Grupa 4">
            <a:extLst>
              <a:ext uri="{FF2B5EF4-FFF2-40B4-BE49-F238E27FC236}">
                <a16:creationId xmlns:a16="http://schemas.microsoft.com/office/drawing/2014/main" id="{0DFED5D3-B506-4BE5-8ABE-83309EC6C27E}"/>
              </a:ext>
            </a:extLst>
          </p:cNvPr>
          <p:cNvGrpSpPr/>
          <p:nvPr/>
        </p:nvGrpSpPr>
        <p:grpSpPr>
          <a:xfrm>
            <a:off x="8649749" y="3597738"/>
            <a:ext cx="2670713" cy="814241"/>
            <a:chOff x="7768154" y="1394476"/>
            <a:chExt cx="2670713" cy="814241"/>
          </a:xfrm>
        </p:grpSpPr>
        <p:sp>
          <p:nvSpPr>
            <p:cNvPr id="6" name="Taisnstūris 5">
              <a:extLst>
                <a:ext uri="{FF2B5EF4-FFF2-40B4-BE49-F238E27FC236}">
                  <a16:creationId xmlns:a16="http://schemas.microsoft.com/office/drawing/2014/main" id="{D9FB93B5-A3B1-40D7-B3E1-DD8D91DE9EBC}"/>
                </a:ext>
              </a:extLst>
            </p:cNvPr>
            <p:cNvSpPr/>
            <p:nvPr/>
          </p:nvSpPr>
          <p:spPr>
            <a:xfrm>
              <a:off x="7768154" y="1394476"/>
              <a:ext cx="2670713" cy="814241"/>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7" name="TextBox 6">
              <a:extLst>
                <a:ext uri="{FF2B5EF4-FFF2-40B4-BE49-F238E27FC236}">
                  <a16:creationId xmlns:a16="http://schemas.microsoft.com/office/drawing/2014/main" id="{988D9DD3-77C0-4E77-8310-F9749CB63032}"/>
                </a:ext>
              </a:extLst>
            </p:cNvPr>
            <p:cNvSpPr txBox="1"/>
            <p:nvPr/>
          </p:nvSpPr>
          <p:spPr>
            <a:xfrm>
              <a:off x="7768154" y="1394476"/>
              <a:ext cx="2670713" cy="8142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lv-LV" sz="2800" b="1" kern="1200" dirty="0">
                  <a:effectLst>
                    <a:outerShdw blurRad="38100" dist="38100" dir="2700000" algn="tl">
                      <a:srgbClr val="000000">
                        <a:alpha val="43137"/>
                      </a:srgbClr>
                    </a:outerShdw>
                  </a:effectLst>
                </a:rPr>
                <a:t>PELDĒŠANA</a:t>
              </a:r>
            </a:p>
          </p:txBody>
        </p:sp>
      </p:grpSp>
    </p:spTree>
    <p:extLst>
      <p:ext uri="{BB962C8B-B14F-4D97-AF65-F5344CB8AC3E}">
        <p14:creationId xmlns:p14="http://schemas.microsoft.com/office/powerpoint/2010/main" val="1013573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7334" y="1505119"/>
            <a:ext cx="4296225" cy="4809712"/>
          </a:xfrm>
        </p:spPr>
        <p:txBody>
          <a:bodyPr>
            <a:normAutofit/>
          </a:bodyPr>
          <a:lstStyle/>
          <a:p>
            <a:pPr marL="45720" indent="0">
              <a:buNone/>
            </a:pPr>
            <a:r>
              <a:rPr lang="lv-LV" sz="2000" b="1" cap="all" dirty="0"/>
              <a:t>LĪGA OZOLIŅA -</a:t>
            </a:r>
            <a:r>
              <a:rPr lang="lv-LV" dirty="0"/>
              <a:t> </a:t>
            </a:r>
            <a:r>
              <a:rPr lang="lv-LV" sz="1400" dirty="0"/>
              <a:t>peldēšanas trenere</a:t>
            </a:r>
          </a:p>
          <a:p>
            <a:endParaRPr lang="lv-LV" sz="1400" dirty="0"/>
          </a:p>
          <a:p>
            <a:pPr algn="just"/>
            <a:endParaRPr lang="lv-LV" sz="1200" i="1" dirty="0"/>
          </a:p>
          <a:p>
            <a:pPr algn="just"/>
            <a:endParaRPr lang="lv-LV" sz="1200" i="1" dirty="0"/>
          </a:p>
          <a:p>
            <a:pPr algn="just"/>
            <a:endParaRPr lang="lv-LV" sz="1200" i="1" dirty="0"/>
          </a:p>
          <a:p>
            <a:pPr algn="just"/>
            <a:endParaRPr lang="lv-LV" sz="1200" i="1" dirty="0"/>
          </a:p>
          <a:p>
            <a:pPr algn="just"/>
            <a:endParaRPr lang="lv-LV" sz="1200" i="1" dirty="0"/>
          </a:p>
          <a:p>
            <a:pPr algn="just"/>
            <a:endParaRPr lang="lv-LV" sz="1200" i="1" dirty="0"/>
          </a:p>
          <a:p>
            <a:pPr algn="just"/>
            <a:endParaRPr lang="lv-LV" sz="1200" i="1" dirty="0"/>
          </a:p>
          <a:p>
            <a:pPr algn="just"/>
            <a:endParaRPr lang="lv-LV" sz="1200" i="1" dirty="0"/>
          </a:p>
          <a:p>
            <a:pPr indent="0" rtl="0">
              <a:spcBef>
                <a:spcPts val="0"/>
              </a:spcBef>
              <a:spcAft>
                <a:spcPts val="0"/>
              </a:spcAft>
              <a:buNone/>
            </a:pPr>
            <a:endParaRPr lang="lv-LV" sz="1100" i="1" dirty="0"/>
          </a:p>
          <a:p>
            <a:pPr indent="0" rtl="0">
              <a:spcBef>
                <a:spcPts val="0"/>
              </a:spcBef>
              <a:spcAft>
                <a:spcPts val="0"/>
              </a:spcAft>
              <a:buNone/>
            </a:pPr>
            <a:endParaRPr lang="lv-LV" sz="1100" i="1" dirty="0"/>
          </a:p>
          <a:p>
            <a:pPr indent="0" rtl="0">
              <a:spcBef>
                <a:spcPts val="0"/>
              </a:spcBef>
              <a:spcAft>
                <a:spcPts val="0"/>
              </a:spcAft>
              <a:buNone/>
            </a:pPr>
            <a:endParaRPr lang="lv-LV" sz="1100" i="1" dirty="0"/>
          </a:p>
          <a:p>
            <a:pPr indent="0" rtl="0">
              <a:spcBef>
                <a:spcPts val="0"/>
              </a:spcBef>
              <a:spcAft>
                <a:spcPts val="0"/>
              </a:spcAft>
              <a:buNone/>
            </a:pPr>
            <a:endParaRPr lang="lv-LV" sz="1100" i="1" dirty="0"/>
          </a:p>
          <a:p>
            <a:pPr indent="0" rtl="0">
              <a:spcBef>
                <a:spcPts val="0"/>
              </a:spcBef>
              <a:spcAft>
                <a:spcPts val="0"/>
              </a:spcAft>
              <a:buNone/>
            </a:pPr>
            <a:r>
              <a:rPr lang="lv-LV" sz="1100" i="1" dirty="0"/>
              <a:t>,,Peldēšana nav tikai sports, tas ir kas vairāk — veselīga fiziskā aktivitāte, harmonija ķermenim un prātam. Jēdziens ,,peldēšana’’ nozīmē cilvēka spēju noturēties uz ūdens vai pārvietoties tajā.’’</a:t>
            </a:r>
          </a:p>
        </p:txBody>
      </p:sp>
      <p:sp>
        <p:nvSpPr>
          <p:cNvPr id="4" name="Content Placeholder 3"/>
          <p:cNvSpPr>
            <a:spLocks noGrp="1"/>
          </p:cNvSpPr>
          <p:nvPr>
            <p:ph sz="half" idx="2"/>
          </p:nvPr>
        </p:nvSpPr>
        <p:spPr>
          <a:xfrm>
            <a:off x="5089970" y="1521303"/>
            <a:ext cx="6424696" cy="4520059"/>
          </a:xfrm>
        </p:spPr>
        <p:txBody>
          <a:bodyPr>
            <a:normAutofit/>
          </a:bodyPr>
          <a:lstStyle/>
          <a:p>
            <a:pPr marL="45720" indent="0" algn="just">
              <a:lnSpc>
                <a:spcPct val="100000"/>
              </a:lnSpc>
              <a:spcBef>
                <a:spcPts val="0"/>
              </a:spcBef>
              <a:buNone/>
            </a:pPr>
            <a:r>
              <a:rPr lang="lv-LV" sz="1100" b="1" i="1" dirty="0"/>
              <a:t>Darba pieredze</a:t>
            </a:r>
          </a:p>
          <a:p>
            <a:pPr algn="just">
              <a:lnSpc>
                <a:spcPct val="100000"/>
              </a:lnSpc>
              <a:spcBef>
                <a:spcPts val="0"/>
              </a:spcBef>
              <a:buFont typeface="Wingdings" panose="05000000000000000000" pitchFamily="2" charset="2"/>
              <a:buChar char="ü"/>
            </a:pPr>
            <a:r>
              <a:rPr lang="lv-LV" sz="1100" i="1" dirty="0"/>
              <a:t>kopš 2009. gada strādā par peldēšanas treneri</a:t>
            </a:r>
          </a:p>
          <a:p>
            <a:pPr algn="just">
              <a:lnSpc>
                <a:spcPct val="100000"/>
              </a:lnSpc>
              <a:spcBef>
                <a:spcPts val="0"/>
              </a:spcBef>
              <a:buFont typeface="Wingdings" panose="05000000000000000000" pitchFamily="2" charset="2"/>
              <a:buChar char="ü"/>
            </a:pPr>
            <a:r>
              <a:rPr lang="lv-LV" sz="1100" i="1" dirty="0"/>
              <a:t>kopš 2010. gada strādā Babītes sporta kompleksā</a:t>
            </a:r>
          </a:p>
          <a:p>
            <a:pPr marL="45720" indent="0" algn="just">
              <a:lnSpc>
                <a:spcPct val="100000"/>
              </a:lnSpc>
              <a:spcBef>
                <a:spcPts val="0"/>
              </a:spcBef>
              <a:buNone/>
            </a:pPr>
            <a:endParaRPr lang="lv-LV" sz="1100" b="1" i="1" dirty="0"/>
          </a:p>
          <a:p>
            <a:pPr marL="45720" indent="0" algn="just">
              <a:lnSpc>
                <a:spcPct val="100000"/>
              </a:lnSpc>
              <a:spcBef>
                <a:spcPts val="0"/>
              </a:spcBef>
              <a:buNone/>
            </a:pPr>
            <a:r>
              <a:rPr lang="lv-LV" sz="1100" b="1" i="1" dirty="0"/>
              <a:t>Izglītība </a:t>
            </a:r>
          </a:p>
          <a:p>
            <a:pPr algn="just">
              <a:lnSpc>
                <a:spcPct val="100000"/>
              </a:lnSpc>
              <a:spcBef>
                <a:spcPts val="0"/>
              </a:spcBef>
              <a:buFont typeface="Wingdings" panose="05000000000000000000" pitchFamily="2" charset="2"/>
              <a:buChar char="ü"/>
            </a:pPr>
            <a:r>
              <a:rPr lang="lv-LV" sz="1100" i="1" dirty="0"/>
              <a:t>bakalaura grāds sporta zinātnē (LSPA)</a:t>
            </a:r>
          </a:p>
          <a:p>
            <a:pPr algn="just">
              <a:lnSpc>
                <a:spcPct val="100000"/>
              </a:lnSpc>
              <a:spcBef>
                <a:spcPts val="0"/>
              </a:spcBef>
              <a:buFont typeface="Wingdings" panose="05000000000000000000" pitchFamily="2" charset="2"/>
              <a:buChar char="ü"/>
            </a:pPr>
            <a:r>
              <a:rPr lang="lv-LV" sz="1100" i="1" dirty="0"/>
              <a:t>B kategorijas sporta speciālists peldēšanā</a:t>
            </a:r>
          </a:p>
          <a:p>
            <a:pPr algn="just">
              <a:lnSpc>
                <a:spcPct val="100000"/>
              </a:lnSpc>
              <a:spcBef>
                <a:spcPts val="0"/>
              </a:spcBef>
              <a:buFont typeface="Wingdings" panose="05000000000000000000" pitchFamily="2" charset="2"/>
              <a:buChar char="ü"/>
            </a:pPr>
            <a:endParaRPr lang="lv-LV" sz="1100" i="1" dirty="0"/>
          </a:p>
          <a:p>
            <a:pPr marL="45720" indent="0">
              <a:lnSpc>
                <a:spcPct val="100000"/>
              </a:lnSpc>
              <a:spcBef>
                <a:spcPts val="0"/>
              </a:spcBef>
              <a:buNone/>
            </a:pPr>
            <a:r>
              <a:rPr lang="lv-LV" sz="1100" b="1" i="1" dirty="0"/>
              <a:t>Zēni, meitenes: </a:t>
            </a:r>
            <a:r>
              <a:rPr lang="lv-LV" sz="1100" i="1" dirty="0"/>
              <a:t>2015</a:t>
            </a:r>
            <a:endParaRPr lang="en-US" sz="1100" i="1" dirty="0"/>
          </a:p>
        </p:txBody>
      </p:sp>
      <p:pic>
        <p:nvPicPr>
          <p:cNvPr id="10" name="Picture 5">
            <a:extLst>
              <a:ext uri="{FF2B5EF4-FFF2-40B4-BE49-F238E27FC236}">
                <a16:creationId xmlns:a16="http://schemas.microsoft.com/office/drawing/2014/main" id="{26C9741D-B2DB-4885-A874-28EA76A9F79C}"/>
              </a:ext>
            </a:extLst>
          </p:cNvPr>
          <p:cNvPicPr/>
          <p:nvPr/>
        </p:nvPicPr>
        <p:blipFill>
          <a:blip r:embed="rId2" cstate="print"/>
          <a:srcRect/>
          <a:stretch>
            <a:fillRect/>
          </a:stretch>
        </p:blipFill>
        <p:spPr bwMode="auto">
          <a:xfrm>
            <a:off x="1448777" y="2125783"/>
            <a:ext cx="2426811" cy="2555632"/>
          </a:xfrm>
          <a:prstGeom prst="rect">
            <a:avLst/>
          </a:prstGeom>
          <a:noFill/>
          <a:ln w="9525">
            <a:noFill/>
            <a:miter lim="800000"/>
            <a:headEnd/>
            <a:tailEnd/>
          </a:ln>
        </p:spPr>
      </p:pic>
      <p:pic>
        <p:nvPicPr>
          <p:cNvPr id="11" name="Picture 1">
            <a:extLst>
              <a:ext uri="{FF2B5EF4-FFF2-40B4-BE49-F238E27FC236}">
                <a16:creationId xmlns:a16="http://schemas.microsoft.com/office/drawing/2014/main" id="{86B0506C-4022-4846-AF21-DD26FEDB2208}"/>
              </a:ext>
            </a:extLst>
          </p:cNvPr>
          <p:cNvPicPr/>
          <p:nvPr/>
        </p:nvPicPr>
        <p:blipFill>
          <a:blip r:embed="rId3" cstate="print"/>
          <a:srcRect/>
          <a:stretch>
            <a:fillRect/>
          </a:stretch>
        </p:blipFill>
        <p:spPr bwMode="auto">
          <a:xfrm>
            <a:off x="5161043" y="3366965"/>
            <a:ext cx="3505200" cy="2628900"/>
          </a:xfrm>
          <a:prstGeom prst="rect">
            <a:avLst/>
          </a:prstGeom>
          <a:noFill/>
          <a:ln w="9525">
            <a:noFill/>
            <a:miter lim="800000"/>
            <a:headEnd/>
            <a:tailEnd/>
          </a:ln>
        </p:spPr>
      </p:pic>
      <p:pic>
        <p:nvPicPr>
          <p:cNvPr id="12" name="Picture 3">
            <a:extLst>
              <a:ext uri="{FF2B5EF4-FFF2-40B4-BE49-F238E27FC236}">
                <a16:creationId xmlns:a16="http://schemas.microsoft.com/office/drawing/2014/main" id="{099983E4-F5D7-4560-A5BB-98A242A235C7}"/>
              </a:ext>
            </a:extLst>
          </p:cNvPr>
          <p:cNvPicPr/>
          <p:nvPr/>
        </p:nvPicPr>
        <p:blipFill>
          <a:blip r:embed="rId4" cstate="print"/>
          <a:srcRect/>
          <a:stretch>
            <a:fillRect/>
          </a:stretch>
        </p:blipFill>
        <p:spPr bwMode="auto">
          <a:xfrm>
            <a:off x="8750256" y="1182215"/>
            <a:ext cx="2963659" cy="1887135"/>
          </a:xfrm>
          <a:prstGeom prst="rect">
            <a:avLst/>
          </a:prstGeom>
          <a:noFill/>
          <a:ln w="9525">
            <a:noFill/>
            <a:miter lim="800000"/>
            <a:headEnd/>
            <a:tailEnd/>
          </a:ln>
        </p:spPr>
      </p:pic>
    </p:spTree>
    <p:extLst>
      <p:ext uri="{BB962C8B-B14F-4D97-AF65-F5344CB8AC3E}">
        <p14:creationId xmlns:p14="http://schemas.microsoft.com/office/powerpoint/2010/main" val="4211222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377225"/>
            <a:ext cx="9875520" cy="1356360"/>
          </a:xfrm>
        </p:spPr>
        <p:txBody>
          <a:bodyPr/>
          <a:lstStyle/>
          <a:p>
            <a:pPr algn="ctr"/>
            <a:r>
              <a:rPr lang="lv-LV" b="1" cap="all" dirty="0">
                <a:solidFill>
                  <a:srgbClr val="ED1672"/>
                </a:solidFill>
                <a:effectLst>
                  <a:outerShdw blurRad="38100" dist="38100" dir="2700000" algn="tl">
                    <a:srgbClr val="000000">
                      <a:alpha val="43137"/>
                    </a:srgbClr>
                  </a:outerShdw>
                </a:effectLst>
              </a:rPr>
              <a:t>Mūsu FIZIOTERAPEITI</a:t>
            </a:r>
            <a:endParaRPr lang="en-US" b="1" cap="all" dirty="0">
              <a:solidFill>
                <a:srgbClr val="ED1672"/>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677334" y="1497027"/>
            <a:ext cx="4080783" cy="4402067"/>
          </a:xfrm>
        </p:spPr>
        <p:txBody>
          <a:bodyPr>
            <a:normAutofit/>
          </a:bodyPr>
          <a:lstStyle/>
          <a:p>
            <a:pPr marL="45720" indent="0">
              <a:buNone/>
            </a:pPr>
            <a:r>
              <a:rPr lang="lv-LV" sz="2000" b="1" cap="all" dirty="0"/>
              <a:t>Anna </a:t>
            </a:r>
            <a:r>
              <a:rPr lang="lv-LV" sz="2000" b="1" cap="all" dirty="0" err="1"/>
              <a:t>Čerepanova</a:t>
            </a:r>
            <a:r>
              <a:rPr lang="lv-LV" sz="2000" b="1" cap="all" dirty="0"/>
              <a:t> - </a:t>
            </a:r>
            <a:r>
              <a:rPr lang="lv-LV" sz="2000" b="1" cap="all" dirty="0" err="1"/>
              <a:t>Škļarova</a:t>
            </a:r>
            <a:endParaRPr lang="lv-LV" sz="2000" b="1" cap="all" dirty="0"/>
          </a:p>
          <a:p>
            <a:endParaRPr lang="lv-LV" sz="1600" b="1" i="1" u="sng" dirty="0"/>
          </a:p>
          <a:p>
            <a:endParaRPr lang="lv-LV" sz="1600" b="1" i="1" u="sng" dirty="0"/>
          </a:p>
          <a:p>
            <a:endParaRPr lang="lv-LV" sz="1600" b="1" i="1" u="sng" dirty="0"/>
          </a:p>
          <a:p>
            <a:endParaRPr lang="lv-LV" sz="1600" b="1" i="1" u="sng" dirty="0"/>
          </a:p>
          <a:p>
            <a:endParaRPr lang="lv-LV" sz="1600" b="1" i="1" u="sng" dirty="0"/>
          </a:p>
          <a:p>
            <a:endParaRPr lang="lv-LV" sz="1600" b="1" i="1" u="sng" dirty="0"/>
          </a:p>
          <a:p>
            <a:endParaRPr lang="lv-LV" sz="1600" b="1" i="1" u="sng" dirty="0"/>
          </a:p>
          <a:p>
            <a:endParaRPr lang="lv-LV" sz="1600" b="1" i="1" u="sng" dirty="0"/>
          </a:p>
          <a:p>
            <a:endParaRPr lang="lv-LV" sz="1600" b="1" i="1" u="sng" dirty="0"/>
          </a:p>
          <a:p>
            <a:pPr indent="0">
              <a:spcBef>
                <a:spcPts val="0"/>
              </a:spcBef>
              <a:buNone/>
            </a:pPr>
            <a:r>
              <a:rPr lang="lv-LV" sz="1100" b="1" i="1" u="sng" dirty="0"/>
              <a:t>Darba laiks</a:t>
            </a:r>
            <a:r>
              <a:rPr lang="lv-LV" sz="1100" b="1" i="1" dirty="0"/>
              <a:t>: </a:t>
            </a:r>
            <a:r>
              <a:rPr lang="lv-LV" sz="1100" i="1" dirty="0"/>
              <a:t>P.  14:30 - 20:30</a:t>
            </a:r>
          </a:p>
          <a:p>
            <a:pPr indent="0">
              <a:spcBef>
                <a:spcPts val="0"/>
              </a:spcBef>
              <a:buNone/>
            </a:pPr>
            <a:r>
              <a:rPr lang="lv-LV" sz="1100" i="1" dirty="0"/>
              <a:t>                      T.   14:00 -21:00</a:t>
            </a:r>
          </a:p>
          <a:p>
            <a:pPr indent="0">
              <a:spcBef>
                <a:spcPts val="0"/>
              </a:spcBef>
              <a:buNone/>
            </a:pPr>
            <a:r>
              <a:rPr lang="lv-LV" sz="1100" i="1" dirty="0"/>
              <a:t>                      C.   14:00 – 21:00</a:t>
            </a:r>
          </a:p>
          <a:p>
            <a:endParaRPr lang="en-US" sz="1100" i="1" dirty="0"/>
          </a:p>
        </p:txBody>
      </p:sp>
      <p:sp>
        <p:nvSpPr>
          <p:cNvPr id="4" name="Content Placeholder 3"/>
          <p:cNvSpPr>
            <a:spLocks noGrp="1"/>
          </p:cNvSpPr>
          <p:nvPr>
            <p:ph sz="half" idx="2"/>
          </p:nvPr>
        </p:nvSpPr>
        <p:spPr>
          <a:xfrm>
            <a:off x="6021383" y="1418320"/>
            <a:ext cx="5850462" cy="4968509"/>
          </a:xfrm>
        </p:spPr>
        <p:txBody>
          <a:bodyPr/>
          <a:lstStyle/>
          <a:p>
            <a:pPr marL="1671400" lvl="6" indent="0">
              <a:buNone/>
            </a:pPr>
            <a:r>
              <a:rPr lang="lv-LV" sz="2000" b="1" cap="all" dirty="0"/>
              <a:t>Annija Vēvere</a:t>
            </a:r>
          </a:p>
          <a:p>
            <a:endParaRPr lang="lv-LV" dirty="0"/>
          </a:p>
          <a:p>
            <a:endParaRPr lang="lv-LV" dirty="0"/>
          </a:p>
          <a:p>
            <a:endParaRPr lang="lv-LV" dirty="0"/>
          </a:p>
          <a:p>
            <a:endParaRPr lang="lv-LV" dirty="0"/>
          </a:p>
          <a:p>
            <a:endParaRPr lang="lv-LV" dirty="0"/>
          </a:p>
          <a:p>
            <a:endParaRPr lang="lv-LV" dirty="0"/>
          </a:p>
          <a:p>
            <a:endParaRPr lang="lv-LV" dirty="0"/>
          </a:p>
          <a:p>
            <a:pPr indent="0">
              <a:spcBef>
                <a:spcPts val="0"/>
              </a:spcBef>
              <a:buNone/>
            </a:pPr>
            <a:endParaRPr lang="lv-LV" sz="1100" b="1" i="1" u="sng" dirty="0">
              <a:highlight>
                <a:srgbClr val="FFFF00"/>
              </a:highlight>
            </a:endParaRPr>
          </a:p>
          <a:p>
            <a:pPr indent="0">
              <a:spcBef>
                <a:spcPts val="0"/>
              </a:spcBef>
              <a:buNone/>
            </a:pPr>
            <a:endParaRPr lang="lv-LV" sz="1100" b="1" i="1" u="sng" dirty="0">
              <a:highlight>
                <a:srgbClr val="FFFF00"/>
              </a:highlight>
            </a:endParaRPr>
          </a:p>
          <a:p>
            <a:pPr indent="0">
              <a:spcBef>
                <a:spcPts val="0"/>
              </a:spcBef>
              <a:buNone/>
            </a:pPr>
            <a:r>
              <a:rPr lang="lv-LV" sz="1200" dirty="0">
                <a:latin typeface="+mj-lt"/>
              </a:rPr>
              <a:t>Darba laiks: </a:t>
            </a:r>
            <a:r>
              <a:rPr lang="lv-LV" sz="1100" i="1" dirty="0">
                <a:latin typeface="+mj-lt"/>
              </a:rPr>
              <a:t>O.  14:00 - 21:00</a:t>
            </a:r>
          </a:p>
          <a:p>
            <a:pPr indent="0">
              <a:spcBef>
                <a:spcPts val="0"/>
              </a:spcBef>
              <a:buNone/>
            </a:pPr>
            <a:r>
              <a:rPr lang="lv-LV" sz="1100" i="1" dirty="0">
                <a:latin typeface="+mj-lt"/>
              </a:rPr>
              <a:t>                          C.   14:00 – 21:00</a:t>
            </a:r>
          </a:p>
          <a:p>
            <a:pPr indent="0">
              <a:spcBef>
                <a:spcPts val="0"/>
              </a:spcBef>
              <a:buNone/>
            </a:pPr>
            <a:r>
              <a:rPr lang="lv-LV" sz="1100" i="1" dirty="0">
                <a:latin typeface="+mj-lt"/>
              </a:rPr>
              <a:t>                           S. 10:00-15:00</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805" y="1986326"/>
            <a:ext cx="2905715" cy="290571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570" y="1973443"/>
            <a:ext cx="2235257" cy="2980343"/>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8374" y="2391718"/>
            <a:ext cx="3751950" cy="2500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6148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Title 1"/>
          <p:cNvSpPr txBox="1">
            <a:spLocks noGrp="1"/>
          </p:cNvSpPr>
          <p:nvPr>
            <p:ph type="ctrTitle"/>
          </p:nvPr>
        </p:nvSpPr>
        <p:spPr/>
        <p:txBody>
          <a:bodyPr>
            <a:normAutofit fontScale="90000"/>
          </a:bodyPr>
          <a:lstStyle/>
          <a:p>
            <a:pPr lvl="0" algn="ctr"/>
            <a:r>
              <a:rPr lang="lv-LV" b="1" dirty="0">
                <a:solidFill>
                  <a:srgbClr val="ED1672"/>
                </a:solidFill>
              </a:rPr>
              <a:t>Sporta interešu izglītības </a:t>
            </a:r>
            <a:br>
              <a:rPr lang="lv-LV" b="1" dirty="0">
                <a:solidFill>
                  <a:srgbClr val="ED1672"/>
                </a:solidFill>
              </a:rPr>
            </a:br>
            <a:r>
              <a:rPr lang="lv-LV" b="1" dirty="0">
                <a:solidFill>
                  <a:srgbClr val="ED1672"/>
                </a:solidFill>
              </a:rPr>
              <a:t>treniņu bāzes vietas</a:t>
            </a:r>
            <a:endParaRPr lang="en-US" b="1" dirty="0">
              <a:solidFill>
                <a:srgbClr val="ED167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lgn="ctr"/>
            <a:r>
              <a:rPr lang="lv-LV" b="1" cap="all" dirty="0">
                <a:solidFill>
                  <a:srgbClr val="ED1672"/>
                </a:solidFill>
                <a:effectLst>
                  <a:outerShdw blurRad="38100" dist="38100" dir="2700000" algn="tl">
                    <a:srgbClr val="000000">
                      <a:alpha val="43137"/>
                    </a:srgbClr>
                  </a:outerShdw>
                </a:effectLst>
              </a:rPr>
              <a:t>lielā sporta zāle</a:t>
            </a:r>
            <a:br>
              <a:rPr lang="lv-LV" b="1" cap="all" dirty="0">
                <a:solidFill>
                  <a:srgbClr val="ED1672"/>
                </a:solidFill>
                <a:effectLst>
                  <a:outerShdw blurRad="38100" dist="38100" dir="2700000" algn="tl">
                    <a:srgbClr val="000000">
                      <a:alpha val="43137"/>
                    </a:srgbClr>
                  </a:outerShdw>
                </a:effectLst>
              </a:rPr>
            </a:br>
            <a:r>
              <a:rPr lang="lv-LV" b="1" dirty="0">
                <a:solidFill>
                  <a:srgbClr val="92D050"/>
                </a:solidFill>
                <a:effectLst>
                  <a:outerShdw blurRad="38100" dist="38100" dir="2700000" algn="tl">
                    <a:srgbClr val="000000">
                      <a:alpha val="43137"/>
                    </a:srgbClr>
                  </a:outerShdw>
                </a:effectLst>
              </a:rPr>
              <a:t>36 x 18 m</a:t>
            </a:r>
            <a:endParaRPr lang="en-US" b="1" dirty="0">
              <a:solidFill>
                <a:srgbClr val="92D050"/>
              </a:solidFill>
              <a:effectLst>
                <a:outerShdw blurRad="38100" dist="38100" dir="2700000" algn="tl">
                  <a:srgbClr val="000000">
                    <a:alpha val="43137"/>
                  </a:srgbClr>
                </a:outerShdw>
              </a:effectLst>
            </a:endParaRPr>
          </a:p>
        </p:txBody>
      </p:sp>
      <p:sp>
        <p:nvSpPr>
          <p:cNvPr id="3" name="Content Placeholder 2"/>
          <p:cNvSpPr txBox="1">
            <a:spLocks noGrp="1"/>
          </p:cNvSpPr>
          <p:nvPr>
            <p:ph sz="half" idx="1"/>
          </p:nvPr>
        </p:nvSpPr>
        <p:spPr>
          <a:xfrm>
            <a:off x="838203" y="2176758"/>
            <a:ext cx="4567277" cy="4000205"/>
          </a:xfrm>
        </p:spPr>
        <p:txBody>
          <a:bodyPr/>
          <a:lstStyle/>
          <a:p>
            <a:pPr marL="0" indent="0">
              <a:buNone/>
            </a:pPr>
            <a:r>
              <a:rPr lang="lv-LV" i="1" dirty="0">
                <a:solidFill>
                  <a:srgbClr val="00B0F0"/>
                </a:solidFill>
              </a:rPr>
              <a:t>Jūrmalas iela 17, Piņķi</a:t>
            </a:r>
          </a:p>
          <a:p>
            <a:pPr marL="45720" lvl="0" indent="0">
              <a:buNone/>
            </a:pPr>
            <a:r>
              <a:rPr lang="lv-LV" b="1" dirty="0"/>
              <a:t>IZMANTO:</a:t>
            </a:r>
          </a:p>
          <a:p>
            <a:pPr lvl="0">
              <a:buChar char="-"/>
            </a:pPr>
            <a:r>
              <a:rPr lang="lv-LV" b="1" dirty="0"/>
              <a:t>basketbols</a:t>
            </a:r>
            <a:r>
              <a:rPr lang="lv-LV" dirty="0"/>
              <a:t> (visu mācību gadu)</a:t>
            </a:r>
          </a:p>
          <a:p>
            <a:pPr lvl="0">
              <a:buChar char="-"/>
            </a:pPr>
            <a:r>
              <a:rPr lang="lv-LV" b="1" dirty="0"/>
              <a:t>futbols</a:t>
            </a:r>
            <a:r>
              <a:rPr lang="lv-LV" dirty="0"/>
              <a:t> (jaunākie audzēkņi sākot ar oktobri un visi pārējie - sākot ar novembri)</a:t>
            </a:r>
          </a:p>
          <a:p>
            <a:pPr marL="45720" lvl="0" indent="0" algn="ctr">
              <a:buNone/>
            </a:pPr>
            <a:r>
              <a:rPr lang="lv-LV" sz="1400" dirty="0"/>
              <a:t>kā arī:</a:t>
            </a:r>
          </a:p>
          <a:p>
            <a:pPr lvl="0">
              <a:buChar char="-"/>
            </a:pPr>
            <a:r>
              <a:rPr lang="lv-LV" b="1" dirty="0"/>
              <a:t>Babītes vsk (</a:t>
            </a:r>
            <a:r>
              <a:rPr lang="lv-LV" dirty="0"/>
              <a:t>izmanto sporta zāli darba dienās līdz 15.00)</a:t>
            </a:r>
            <a:r>
              <a:rPr lang="lv-LV" b="1" dirty="0"/>
              <a:t>, nomnieki</a:t>
            </a:r>
            <a:r>
              <a:rPr lang="lv-LV" dirty="0"/>
              <a:t> (pārsvarā basketbols)</a:t>
            </a:r>
          </a:p>
          <a:p>
            <a:pPr marL="45720" lvl="0" indent="0">
              <a:buNone/>
            </a:pPr>
            <a:endParaRPr lang="lv-LV" dirty="0"/>
          </a:p>
          <a:p>
            <a:pPr lvl="0"/>
            <a:endParaRPr lang="lv-LV" dirty="0"/>
          </a:p>
          <a:p>
            <a:pPr lvl="0"/>
            <a:endParaRPr lang="lv-LV" dirty="0"/>
          </a:p>
          <a:p>
            <a:pPr lvl="0"/>
            <a:endParaRPr lang="lv-LV" dirty="0"/>
          </a:p>
          <a:p>
            <a:pPr lvl="0"/>
            <a:endParaRPr lang="lv-LV" dirty="0"/>
          </a:p>
          <a:p>
            <a:pPr lvl="0"/>
            <a:endParaRPr lang="lv-LV" dirty="0"/>
          </a:p>
          <a:p>
            <a:pPr lvl="0"/>
            <a:endParaRPr lang="lv-LV" dirty="0"/>
          </a:p>
          <a:p>
            <a:pPr lvl="0"/>
            <a:endParaRPr lang="lv-LV" dirty="0"/>
          </a:p>
          <a:p>
            <a:pPr marL="0" lvl="0" indent="0">
              <a:buNone/>
            </a:pPr>
            <a:endParaRPr lang="en-US" dirty="0"/>
          </a:p>
        </p:txBody>
      </p:sp>
      <p:pic>
        <p:nvPicPr>
          <p:cNvPr id="4" name="Content Placeholder 3" descr="C:\Users\arvis.HERTZ2\Desktop\Lielā sporta zāle.jpg"/>
          <p:cNvPicPr>
            <a:picLocks noGrp="1" noChangeAspect="1"/>
          </p:cNvPicPr>
          <p:nvPr>
            <p:ph sz="half" idx="2"/>
          </p:nvPr>
        </p:nvPicPr>
        <p:blipFill>
          <a:blip r:embed="rId2"/>
          <a:stretch>
            <a:fillRect/>
          </a:stretch>
        </p:blipFill>
        <p:spPr>
          <a:xfrm>
            <a:off x="5587227" y="2216609"/>
            <a:ext cx="5153602" cy="3433708"/>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lgn="ctr"/>
            <a:r>
              <a:rPr lang="lv-LV" b="1" cap="all" dirty="0">
                <a:solidFill>
                  <a:srgbClr val="ED1672"/>
                </a:solidFill>
                <a:effectLst>
                  <a:outerShdw blurRad="38100" dist="38100" dir="2700000" algn="tl">
                    <a:srgbClr val="000000">
                      <a:alpha val="43137"/>
                    </a:srgbClr>
                  </a:outerShdw>
                </a:effectLst>
              </a:rPr>
              <a:t>mazā sporta zāle </a:t>
            </a:r>
            <a:br>
              <a:rPr lang="lv-LV" b="1" cap="all" dirty="0">
                <a:solidFill>
                  <a:srgbClr val="ED1672"/>
                </a:solidFill>
                <a:effectLst>
                  <a:outerShdw blurRad="38100" dist="38100" dir="2700000" algn="tl">
                    <a:srgbClr val="000000">
                      <a:alpha val="43137"/>
                    </a:srgbClr>
                  </a:outerShdw>
                </a:effectLst>
              </a:rPr>
            </a:br>
            <a:r>
              <a:rPr lang="lv-LV" b="1" dirty="0">
                <a:solidFill>
                  <a:srgbClr val="92D050"/>
                </a:solidFill>
                <a:effectLst>
                  <a:outerShdw blurRad="38100" dist="38100" dir="2700000" algn="tl">
                    <a:srgbClr val="000000">
                      <a:alpha val="43137"/>
                    </a:srgbClr>
                  </a:outerShdw>
                </a:effectLst>
              </a:rPr>
              <a:t>186,8 m</a:t>
            </a:r>
            <a:r>
              <a:rPr lang="lv-LV" b="1" baseline="30000" dirty="0">
                <a:solidFill>
                  <a:srgbClr val="92D050"/>
                </a:solidFill>
                <a:effectLst>
                  <a:outerShdw blurRad="38100" dist="38100" dir="2700000" algn="tl">
                    <a:srgbClr val="000000">
                      <a:alpha val="43137"/>
                    </a:srgbClr>
                  </a:outerShdw>
                </a:effectLst>
              </a:rPr>
              <a:t>2</a:t>
            </a:r>
            <a:endParaRPr lang="en-US" b="1" baseline="30000" dirty="0">
              <a:solidFill>
                <a:srgbClr val="92D050"/>
              </a:solidFill>
              <a:effectLst>
                <a:outerShdw blurRad="38100" dist="38100" dir="2700000" algn="tl">
                  <a:srgbClr val="000000">
                    <a:alpha val="43137"/>
                  </a:srgbClr>
                </a:outerShdw>
              </a:effectLst>
            </a:endParaRPr>
          </a:p>
        </p:txBody>
      </p:sp>
      <p:sp>
        <p:nvSpPr>
          <p:cNvPr id="3" name="Content Placeholder 2"/>
          <p:cNvSpPr txBox="1">
            <a:spLocks noGrp="1"/>
          </p:cNvSpPr>
          <p:nvPr>
            <p:ph sz="half" idx="1"/>
          </p:nvPr>
        </p:nvSpPr>
        <p:spPr>
          <a:xfrm>
            <a:off x="585497" y="2065214"/>
            <a:ext cx="4754880" cy="4023360"/>
          </a:xfrm>
        </p:spPr>
        <p:txBody>
          <a:bodyPr>
            <a:normAutofit fontScale="92500" lnSpcReduction="20000"/>
          </a:bodyPr>
          <a:lstStyle/>
          <a:p>
            <a:pPr marL="0" indent="0">
              <a:lnSpc>
                <a:spcPct val="100000"/>
              </a:lnSpc>
              <a:buNone/>
            </a:pPr>
            <a:r>
              <a:rPr lang="lv-LV" sz="2400" i="1" dirty="0">
                <a:solidFill>
                  <a:srgbClr val="00B0F0"/>
                </a:solidFill>
              </a:rPr>
              <a:t>Jūrmalas iela 17, Piņķi</a:t>
            </a:r>
          </a:p>
          <a:p>
            <a:pPr marL="45720" lvl="0" indent="0">
              <a:buNone/>
            </a:pPr>
            <a:r>
              <a:rPr lang="lv-LV" b="1" dirty="0"/>
              <a:t>IZMANTO:</a:t>
            </a:r>
          </a:p>
          <a:p>
            <a:pPr lvl="0">
              <a:buChar char="-"/>
            </a:pPr>
            <a:r>
              <a:rPr lang="lv-LV" b="1" dirty="0"/>
              <a:t>futbols</a:t>
            </a:r>
            <a:r>
              <a:rPr lang="lv-LV" dirty="0"/>
              <a:t> (VFS, jaunākie audzēkņi sākot ar oktobra vidu, pārējie – no novembra)</a:t>
            </a:r>
          </a:p>
          <a:p>
            <a:pPr lvl="0">
              <a:buChar char="-"/>
            </a:pPr>
            <a:r>
              <a:rPr lang="lv-LV" b="1" dirty="0"/>
              <a:t>pludmales volejbols </a:t>
            </a:r>
            <a:r>
              <a:rPr lang="lv-LV" dirty="0"/>
              <a:t>(jaunākā vecuma grupa visu mācību gadu)</a:t>
            </a:r>
          </a:p>
          <a:p>
            <a:pPr lvl="0">
              <a:buChar char="-"/>
            </a:pPr>
            <a:r>
              <a:rPr lang="lv-LV" b="1" dirty="0"/>
              <a:t>triatlons</a:t>
            </a:r>
            <a:r>
              <a:rPr lang="lv-LV" dirty="0"/>
              <a:t> (VFS)</a:t>
            </a:r>
          </a:p>
          <a:p>
            <a:pPr lvl="0">
              <a:buChar char="-"/>
            </a:pPr>
            <a:r>
              <a:rPr lang="lv-LV" b="1" dirty="0"/>
              <a:t>florbols</a:t>
            </a:r>
            <a:r>
              <a:rPr lang="lv-LV" dirty="0"/>
              <a:t> (piesaistot vārtsargu treneri)</a:t>
            </a:r>
          </a:p>
          <a:p>
            <a:pPr marL="45720" lvl="0" indent="0" algn="ctr">
              <a:buNone/>
            </a:pPr>
            <a:r>
              <a:rPr lang="lv-LV" sz="1500" dirty="0"/>
              <a:t>kā arī:</a:t>
            </a:r>
          </a:p>
          <a:p>
            <a:pPr lvl="0">
              <a:buChar char="-"/>
            </a:pPr>
            <a:r>
              <a:rPr lang="lv-LV" b="1" dirty="0"/>
              <a:t>Babītes vsk </a:t>
            </a:r>
            <a:r>
              <a:rPr lang="lv-LV" dirty="0"/>
              <a:t>(sporta stundām izmanto zāli līdz 15.00), </a:t>
            </a:r>
            <a:r>
              <a:rPr lang="lv-LV" b="1" dirty="0"/>
              <a:t>nomnieki</a:t>
            </a:r>
            <a:r>
              <a:rPr lang="lv-LV" dirty="0"/>
              <a:t> (bērnu vingrošana, karatē)</a:t>
            </a:r>
            <a:endParaRPr lang="en-US" dirty="0"/>
          </a:p>
        </p:txBody>
      </p:sp>
      <p:pic>
        <p:nvPicPr>
          <p:cNvPr id="4" name="Picture 2" descr="C:\Users\arvis.HERTZ2\Desktop\Mazā sporta zāle.jpg"/>
          <p:cNvPicPr>
            <a:picLocks noGrp="1" noChangeAspect="1"/>
          </p:cNvPicPr>
          <p:nvPr>
            <p:ph sz="half" idx="2"/>
          </p:nvPr>
        </p:nvPicPr>
        <p:blipFill>
          <a:blip r:embed="rId2"/>
          <a:stretch>
            <a:fillRect/>
          </a:stretch>
        </p:blipFill>
        <p:spPr>
          <a:xfrm>
            <a:off x="6192254" y="2221755"/>
            <a:ext cx="5079711" cy="3388127"/>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lgn="ctr"/>
            <a:r>
              <a:rPr lang="lv-LV" b="1" cap="all" dirty="0">
                <a:solidFill>
                  <a:srgbClr val="ED1672"/>
                </a:solidFill>
                <a:effectLst>
                  <a:outerShdw blurRad="38100" dist="38100" dir="2700000" algn="tl">
                    <a:srgbClr val="000000">
                      <a:alpha val="43137"/>
                    </a:srgbClr>
                  </a:outerShdw>
                </a:effectLst>
              </a:rPr>
              <a:t>tribīņu zāle</a:t>
            </a:r>
            <a:br>
              <a:rPr lang="lv-LV" b="1" cap="all" dirty="0">
                <a:solidFill>
                  <a:srgbClr val="ED1672"/>
                </a:solidFill>
                <a:effectLst>
                  <a:outerShdw blurRad="38100" dist="38100" dir="2700000" algn="tl">
                    <a:srgbClr val="000000">
                      <a:alpha val="43137"/>
                    </a:srgbClr>
                  </a:outerShdw>
                </a:effectLst>
              </a:rPr>
            </a:br>
            <a:r>
              <a:rPr lang="lv-LV" b="1" dirty="0">
                <a:solidFill>
                  <a:srgbClr val="92D050"/>
                </a:solidFill>
                <a:effectLst>
                  <a:outerShdw blurRad="38100" dist="38100" dir="2700000" algn="tl">
                    <a:srgbClr val="000000">
                      <a:alpha val="43137"/>
                    </a:srgbClr>
                  </a:outerShdw>
                </a:effectLst>
              </a:rPr>
              <a:t>22,43 x 5,97m</a:t>
            </a:r>
            <a:endParaRPr lang="en-US" b="1" dirty="0">
              <a:solidFill>
                <a:srgbClr val="92D050"/>
              </a:solidFill>
              <a:effectLst>
                <a:outerShdw blurRad="38100" dist="38100" dir="2700000" algn="tl">
                  <a:srgbClr val="000000">
                    <a:alpha val="43137"/>
                  </a:srgbClr>
                </a:outerShdw>
              </a:effectLst>
            </a:endParaRPr>
          </a:p>
        </p:txBody>
      </p:sp>
      <p:sp>
        <p:nvSpPr>
          <p:cNvPr id="3" name="Content Placeholder 2"/>
          <p:cNvSpPr txBox="1">
            <a:spLocks noGrp="1"/>
          </p:cNvSpPr>
          <p:nvPr>
            <p:ph sz="half" idx="1"/>
          </p:nvPr>
        </p:nvSpPr>
        <p:spPr>
          <a:xfrm>
            <a:off x="906307" y="2160589"/>
            <a:ext cx="5551731" cy="3880772"/>
          </a:xfrm>
        </p:spPr>
        <p:txBody>
          <a:bodyPr/>
          <a:lstStyle/>
          <a:p>
            <a:pPr marL="0" indent="0">
              <a:buNone/>
            </a:pPr>
            <a:r>
              <a:rPr lang="lv-LV" i="1" dirty="0">
                <a:solidFill>
                  <a:srgbClr val="00B0F0"/>
                </a:solidFill>
              </a:rPr>
              <a:t>Jūrmalas iela 17, Piņķi</a:t>
            </a:r>
          </a:p>
          <a:p>
            <a:pPr marL="0" lvl="0" indent="0">
              <a:buNone/>
            </a:pPr>
            <a:r>
              <a:rPr lang="lv-LV" b="1" dirty="0"/>
              <a:t>IZMANTO:</a:t>
            </a:r>
          </a:p>
          <a:p>
            <a:pPr lvl="0">
              <a:buChar char="-"/>
            </a:pPr>
            <a:r>
              <a:rPr lang="lv-LV" b="1" dirty="0"/>
              <a:t>VFS </a:t>
            </a:r>
          </a:p>
          <a:p>
            <a:pPr lvl="0">
              <a:buChar char="-"/>
            </a:pPr>
            <a:r>
              <a:rPr lang="lv-LV" b="1" dirty="0"/>
              <a:t>Futbols</a:t>
            </a:r>
          </a:p>
          <a:p>
            <a:pPr marL="45720" lvl="0" indent="0" algn="ctr">
              <a:buNone/>
            </a:pPr>
            <a:r>
              <a:rPr lang="lv-LV" sz="1400" b="1" dirty="0"/>
              <a:t>kā arī:</a:t>
            </a:r>
          </a:p>
          <a:p>
            <a:pPr lvl="0">
              <a:buChar char="-"/>
            </a:pPr>
            <a:r>
              <a:rPr lang="lv-LV" b="1" dirty="0"/>
              <a:t>Babītes vsk </a:t>
            </a:r>
            <a:r>
              <a:rPr lang="lv-LV" dirty="0"/>
              <a:t>(sporta stundām izmanto zāli līdz 15.00)</a:t>
            </a:r>
            <a:r>
              <a:rPr lang="lv-LV" b="1" dirty="0"/>
              <a:t>, nomnieki</a:t>
            </a:r>
            <a:r>
              <a:rPr lang="lv-LV" dirty="0"/>
              <a:t> (fitness, kalanētika, dejas, hokejs)</a:t>
            </a:r>
          </a:p>
          <a:p>
            <a:pPr lvl="0">
              <a:buChar char="-"/>
            </a:pPr>
            <a:endParaRPr lang="en-US" dirty="0"/>
          </a:p>
        </p:txBody>
      </p:sp>
      <p:pic>
        <p:nvPicPr>
          <p:cNvPr id="4" name="Picture 2" descr="C:\Users\arvis.HERTZ2\Desktop\Tribīņu zāle.jpg"/>
          <p:cNvPicPr>
            <a:picLocks noGrp="1" noChangeAspect="1"/>
          </p:cNvPicPr>
          <p:nvPr>
            <p:ph sz="half" idx="2"/>
          </p:nvPr>
        </p:nvPicPr>
        <p:blipFill>
          <a:blip r:embed="rId2"/>
          <a:stretch>
            <a:fillRect/>
          </a:stretch>
        </p:blipFill>
        <p:spPr>
          <a:xfrm>
            <a:off x="6458038" y="2160589"/>
            <a:ext cx="4827655" cy="3220007"/>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lgn="ctr"/>
            <a:r>
              <a:rPr lang="lv-LV" b="1" cap="all" dirty="0">
                <a:solidFill>
                  <a:srgbClr val="ED1672"/>
                </a:solidFill>
                <a:effectLst>
                  <a:outerShdw blurRad="38100" dist="38100" dir="2700000" algn="tl">
                    <a:srgbClr val="000000">
                      <a:alpha val="43137"/>
                    </a:srgbClr>
                  </a:outerShdw>
                </a:effectLst>
              </a:rPr>
              <a:t>lielais peldbaseins</a:t>
            </a:r>
            <a:br>
              <a:rPr lang="lv-LV" b="1" cap="all" dirty="0">
                <a:solidFill>
                  <a:srgbClr val="ED1672"/>
                </a:solidFill>
                <a:effectLst>
                  <a:outerShdw blurRad="38100" dist="38100" dir="2700000" algn="tl">
                    <a:srgbClr val="000000">
                      <a:alpha val="43137"/>
                    </a:srgbClr>
                  </a:outerShdw>
                </a:effectLst>
              </a:rPr>
            </a:br>
            <a:r>
              <a:rPr lang="lv-LV" b="1" dirty="0">
                <a:solidFill>
                  <a:srgbClr val="92D050"/>
                </a:solidFill>
                <a:effectLst>
                  <a:outerShdw blurRad="38100" dist="38100" dir="2700000" algn="tl">
                    <a:srgbClr val="000000">
                      <a:alpha val="43137"/>
                    </a:srgbClr>
                  </a:outerShdw>
                </a:effectLst>
              </a:rPr>
              <a:t>25m x 9,5m</a:t>
            </a:r>
            <a:endParaRPr lang="en-US" b="1" dirty="0">
              <a:solidFill>
                <a:srgbClr val="92D050"/>
              </a:solidFill>
              <a:effectLst>
                <a:outerShdw blurRad="38100" dist="38100" dir="2700000" algn="tl">
                  <a:srgbClr val="000000">
                    <a:alpha val="43137"/>
                  </a:srgbClr>
                </a:outerShdw>
              </a:effectLst>
            </a:endParaRPr>
          </a:p>
        </p:txBody>
      </p:sp>
      <p:sp>
        <p:nvSpPr>
          <p:cNvPr id="3" name="Content Placeholder 2"/>
          <p:cNvSpPr txBox="1">
            <a:spLocks noGrp="1"/>
          </p:cNvSpPr>
          <p:nvPr>
            <p:ph sz="half" idx="1"/>
          </p:nvPr>
        </p:nvSpPr>
        <p:spPr>
          <a:xfrm>
            <a:off x="635000" y="2057398"/>
            <a:ext cx="4754880" cy="4023360"/>
          </a:xfrm>
        </p:spPr>
        <p:txBody>
          <a:bodyPr>
            <a:normAutofit fontScale="92500" lnSpcReduction="10000"/>
          </a:bodyPr>
          <a:lstStyle/>
          <a:p>
            <a:pPr marL="0" lvl="0" indent="0">
              <a:buNone/>
            </a:pPr>
            <a:r>
              <a:rPr lang="lv-LV" i="1" dirty="0">
                <a:solidFill>
                  <a:srgbClr val="00B0F0"/>
                </a:solidFill>
              </a:rPr>
              <a:t>Jūrmalas iela 17, Piņķi</a:t>
            </a:r>
          </a:p>
          <a:p>
            <a:pPr marL="0" lvl="0" indent="0">
              <a:buNone/>
            </a:pPr>
            <a:r>
              <a:rPr lang="lv-LV" b="1" dirty="0"/>
              <a:t>IZMANTO:</a:t>
            </a:r>
          </a:p>
          <a:p>
            <a:pPr lvl="0">
              <a:buChar char="-"/>
            </a:pPr>
            <a:r>
              <a:rPr lang="lv-LV" b="1" dirty="0"/>
              <a:t>7-12 gadīgo peldētapmācība </a:t>
            </a:r>
            <a:r>
              <a:rPr lang="lv-LV" dirty="0"/>
              <a:t>otrdienās un piektdienās</a:t>
            </a:r>
          </a:p>
          <a:p>
            <a:pPr lvl="0">
              <a:buChar char="-"/>
            </a:pPr>
            <a:r>
              <a:rPr lang="lv-LV" b="1" dirty="0" err="1"/>
              <a:t>peldētapmācība</a:t>
            </a:r>
            <a:r>
              <a:rPr lang="lv-LV" dirty="0"/>
              <a:t> trešdienās </a:t>
            </a:r>
            <a:r>
              <a:rPr lang="lv-LV" b="1" dirty="0"/>
              <a:t>Salas skolas</a:t>
            </a:r>
            <a:r>
              <a:rPr lang="lv-LV" dirty="0"/>
              <a:t> audzēkņiem</a:t>
            </a:r>
          </a:p>
          <a:p>
            <a:pPr lvl="0">
              <a:buChar char="-"/>
            </a:pPr>
            <a:r>
              <a:rPr lang="lv-LV" b="1" dirty="0"/>
              <a:t>Triatlons</a:t>
            </a:r>
          </a:p>
          <a:p>
            <a:pPr marL="45720" lvl="0" indent="0" algn="ctr">
              <a:buNone/>
            </a:pPr>
            <a:r>
              <a:rPr lang="lv-LV" sz="1500" b="1" dirty="0"/>
              <a:t>kā arī:</a:t>
            </a:r>
          </a:p>
          <a:p>
            <a:pPr marL="45720" lvl="0" indent="0">
              <a:buNone/>
            </a:pPr>
            <a:r>
              <a:rPr lang="lv-LV" b="1" dirty="0"/>
              <a:t>Babītes vsk, nomnieki</a:t>
            </a:r>
            <a:r>
              <a:rPr lang="lv-LV" dirty="0"/>
              <a:t> (ūdens aerobika, nirēji, Air Baltic Training, NBS, Latvijas Starptautiskā skola (ISL)</a:t>
            </a:r>
            <a:endParaRPr lang="en-US" dirty="0"/>
          </a:p>
        </p:txBody>
      </p:sp>
      <p:pic>
        <p:nvPicPr>
          <p:cNvPr id="4" name="Picture 2" descr="C:\Users\arvis.HERTZ2\Desktop\Lielais peldbaseins.jpg"/>
          <p:cNvPicPr>
            <a:picLocks noGrp="1" noChangeAspect="1"/>
          </p:cNvPicPr>
          <p:nvPr>
            <p:ph sz="half" idx="2"/>
          </p:nvPr>
        </p:nvPicPr>
        <p:blipFill>
          <a:blip r:embed="rId2"/>
          <a:stretch>
            <a:fillRect/>
          </a:stretch>
        </p:blipFill>
        <p:spPr>
          <a:xfrm>
            <a:off x="5683493" y="2152907"/>
            <a:ext cx="5745711" cy="3832343"/>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8">
    <p:bg>
      <p:bgPr>
        <a:solidFill>
          <a:schemeClr val="accent1"/>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lgn="ctr"/>
            <a:r>
              <a:rPr lang="lv-LV" b="1" cap="all" dirty="0">
                <a:solidFill>
                  <a:srgbClr val="ED1672"/>
                </a:solidFill>
                <a:effectLst>
                  <a:outerShdw blurRad="38100" dist="38100" dir="2700000" algn="tl">
                    <a:srgbClr val="000000">
                      <a:alpha val="43137"/>
                    </a:srgbClr>
                  </a:outerShdw>
                </a:effectLst>
              </a:rPr>
              <a:t>mazais peldbaseins</a:t>
            </a:r>
            <a:br>
              <a:rPr lang="lv-LV" b="1" cap="all" dirty="0">
                <a:solidFill>
                  <a:srgbClr val="ED1672"/>
                </a:solidFill>
                <a:effectLst>
                  <a:outerShdw blurRad="38100" dist="38100" dir="2700000" algn="tl">
                    <a:srgbClr val="000000">
                      <a:alpha val="43137"/>
                    </a:srgbClr>
                  </a:outerShdw>
                </a:effectLst>
              </a:rPr>
            </a:br>
            <a:r>
              <a:rPr lang="lv-LV" b="1" dirty="0">
                <a:solidFill>
                  <a:srgbClr val="92D050"/>
                </a:solidFill>
                <a:effectLst>
                  <a:outerShdw blurRad="38100" dist="38100" dir="2700000" algn="tl">
                    <a:srgbClr val="000000">
                      <a:alpha val="43137"/>
                    </a:srgbClr>
                  </a:outerShdw>
                </a:effectLst>
              </a:rPr>
              <a:t>4 x 8 m</a:t>
            </a:r>
            <a:endParaRPr lang="en-US" b="1" dirty="0">
              <a:solidFill>
                <a:srgbClr val="92D050"/>
              </a:solidFill>
              <a:effectLst>
                <a:outerShdw blurRad="38100" dist="38100" dir="2700000" algn="tl">
                  <a:srgbClr val="000000">
                    <a:alpha val="43137"/>
                  </a:srgbClr>
                </a:outerShdw>
              </a:effectLst>
            </a:endParaRPr>
          </a:p>
        </p:txBody>
      </p:sp>
      <p:sp>
        <p:nvSpPr>
          <p:cNvPr id="3" name="Content Placeholder 2"/>
          <p:cNvSpPr txBox="1">
            <a:spLocks noGrp="1"/>
          </p:cNvSpPr>
          <p:nvPr>
            <p:ph sz="half" idx="1"/>
          </p:nvPr>
        </p:nvSpPr>
        <p:spPr>
          <a:xfrm>
            <a:off x="677334" y="2112021"/>
            <a:ext cx="4184035" cy="3929340"/>
          </a:xfrm>
        </p:spPr>
        <p:txBody>
          <a:bodyPr>
            <a:normAutofit fontScale="92500" lnSpcReduction="20000"/>
          </a:bodyPr>
          <a:lstStyle/>
          <a:p>
            <a:pPr marL="0" indent="0">
              <a:lnSpc>
                <a:spcPct val="100000"/>
              </a:lnSpc>
              <a:buNone/>
            </a:pPr>
            <a:r>
              <a:rPr lang="lv-LV" sz="2400" i="1" dirty="0">
                <a:solidFill>
                  <a:srgbClr val="00B0F0"/>
                </a:solidFill>
              </a:rPr>
              <a:t>Jūrmalas iela 17, Piņķi</a:t>
            </a:r>
          </a:p>
          <a:p>
            <a:pPr marL="0" lvl="0" indent="0">
              <a:buNone/>
            </a:pPr>
            <a:r>
              <a:rPr lang="lv-LV" b="1" dirty="0"/>
              <a:t>IZMANTO:</a:t>
            </a:r>
          </a:p>
          <a:p>
            <a:pPr marL="0" lvl="0" indent="0">
              <a:buNone/>
            </a:pPr>
            <a:r>
              <a:rPr lang="lv-LV" dirty="0"/>
              <a:t>- </a:t>
            </a:r>
            <a:r>
              <a:rPr lang="lv-LV" b="1" dirty="0"/>
              <a:t>5-6 gadīgo peldētapmācība </a:t>
            </a:r>
            <a:r>
              <a:rPr lang="lv-LV" dirty="0"/>
              <a:t>(katru darba dienu un svētdienās);</a:t>
            </a:r>
          </a:p>
          <a:p>
            <a:pPr marL="0" lvl="0" indent="0">
              <a:buNone/>
            </a:pPr>
            <a:r>
              <a:rPr lang="lv-LV" dirty="0"/>
              <a:t>-</a:t>
            </a:r>
            <a:r>
              <a:rPr lang="lv-LV" b="1" dirty="0"/>
              <a:t>7-12 gadīgo peldētapmācība </a:t>
            </a:r>
            <a:r>
              <a:rPr lang="lv-LV" dirty="0"/>
              <a:t>otrdienās;</a:t>
            </a:r>
          </a:p>
          <a:p>
            <a:pPr marL="0" lvl="0" indent="0">
              <a:buNone/>
            </a:pPr>
            <a:r>
              <a:rPr lang="lv-LV" b="1" dirty="0"/>
              <a:t>-peldētapmācība Salas skolas </a:t>
            </a:r>
            <a:r>
              <a:rPr lang="lv-LV" dirty="0"/>
              <a:t>audzēkņiem trešdienās</a:t>
            </a:r>
          </a:p>
          <a:p>
            <a:pPr marL="0" lvl="0" indent="0" algn="ctr">
              <a:buNone/>
            </a:pPr>
            <a:r>
              <a:rPr lang="lv-LV" sz="1500" b="1" dirty="0"/>
              <a:t>kā arī:</a:t>
            </a:r>
          </a:p>
          <a:p>
            <a:pPr marL="0" lvl="0" indent="0">
              <a:buNone/>
            </a:pPr>
            <a:r>
              <a:rPr lang="lv-LV" b="1" dirty="0"/>
              <a:t>Babītes vsk, nomnieki</a:t>
            </a:r>
            <a:r>
              <a:rPr lang="lv-LV" dirty="0"/>
              <a:t> (zīdaiņu peldināšana, Latvijas Starptautiskā skola)</a:t>
            </a:r>
            <a:endParaRPr lang="en-US" dirty="0"/>
          </a:p>
        </p:txBody>
      </p:sp>
      <p:pic>
        <p:nvPicPr>
          <p:cNvPr id="4" name="Picture 2" descr="C:\Users\arvis.HERTZ2\Desktop\mazais peldbaseins.jpg"/>
          <p:cNvPicPr>
            <a:picLocks noGrp="1" noChangeAspect="1"/>
          </p:cNvPicPr>
          <p:nvPr>
            <p:ph sz="half" idx="2"/>
          </p:nvPr>
        </p:nvPicPr>
        <p:blipFill>
          <a:blip r:embed="rId3"/>
          <a:stretch>
            <a:fillRect/>
          </a:stretch>
        </p:blipFill>
        <p:spPr>
          <a:xfrm>
            <a:off x="5235181" y="2179723"/>
            <a:ext cx="5737618" cy="3826945"/>
          </a:xfrm>
        </p:spPr>
      </p:pic>
    </p:spTree>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normAutofit/>
          </a:bodyPr>
          <a:lstStyle/>
          <a:p>
            <a:pPr lvl="0" algn="ctr"/>
            <a:r>
              <a:rPr lang="lv-LV" sz="3600" b="1" cap="all" dirty="0">
                <a:solidFill>
                  <a:srgbClr val="ED1672"/>
                </a:solidFill>
                <a:effectLst>
                  <a:outerShdw blurRad="38100" dist="38100" dir="2700000" algn="tl">
                    <a:srgbClr val="000000">
                      <a:alpha val="43137"/>
                    </a:srgbClr>
                  </a:outerShdw>
                </a:effectLst>
              </a:rPr>
              <a:t>Profesionālais āra futbola laukums</a:t>
            </a:r>
            <a:br>
              <a:rPr lang="lv-LV" sz="3600" b="1" cap="all" dirty="0">
                <a:solidFill>
                  <a:srgbClr val="ED1672"/>
                </a:solidFill>
                <a:effectLst>
                  <a:outerShdw blurRad="38100" dist="38100" dir="2700000" algn="tl">
                    <a:srgbClr val="000000">
                      <a:alpha val="43137"/>
                    </a:srgbClr>
                  </a:outerShdw>
                </a:effectLst>
              </a:rPr>
            </a:br>
            <a:r>
              <a:rPr lang="lv-LV" b="1" dirty="0">
                <a:solidFill>
                  <a:srgbClr val="92D050"/>
                </a:solidFill>
                <a:effectLst>
                  <a:outerShdw blurRad="38100" dist="38100" dir="2700000" algn="tl">
                    <a:srgbClr val="000000">
                      <a:alpha val="43137"/>
                    </a:srgbClr>
                  </a:outerShdw>
                </a:effectLst>
              </a:rPr>
              <a:t>98 x 65m</a:t>
            </a:r>
            <a:endParaRPr lang="en-US" b="1" dirty="0">
              <a:solidFill>
                <a:srgbClr val="92D050"/>
              </a:solidFill>
              <a:effectLst>
                <a:outerShdw blurRad="38100" dist="38100" dir="2700000" algn="tl">
                  <a:srgbClr val="000000">
                    <a:alpha val="43137"/>
                  </a:srgbClr>
                </a:outerShdw>
              </a:effectLst>
            </a:endParaRPr>
          </a:p>
        </p:txBody>
      </p:sp>
      <p:sp>
        <p:nvSpPr>
          <p:cNvPr id="3" name="Content Placeholder 2"/>
          <p:cNvSpPr txBox="1">
            <a:spLocks noGrp="1"/>
          </p:cNvSpPr>
          <p:nvPr>
            <p:ph sz="half" idx="1"/>
          </p:nvPr>
        </p:nvSpPr>
        <p:spPr>
          <a:xfrm>
            <a:off x="504578" y="2136600"/>
            <a:ext cx="4754880" cy="4023360"/>
          </a:xfrm>
        </p:spPr>
        <p:txBody>
          <a:bodyPr>
            <a:normAutofit lnSpcReduction="10000"/>
          </a:bodyPr>
          <a:lstStyle/>
          <a:p>
            <a:pPr marL="0" indent="0">
              <a:buNone/>
            </a:pPr>
            <a:r>
              <a:rPr lang="lv-LV" sz="2000" i="1" dirty="0">
                <a:solidFill>
                  <a:srgbClr val="00B0F0"/>
                </a:solidFill>
              </a:rPr>
              <a:t>Rīgas iela 1c, Piņķi</a:t>
            </a:r>
          </a:p>
          <a:p>
            <a:pPr marL="0" lvl="0" indent="0">
              <a:buNone/>
            </a:pPr>
            <a:endParaRPr lang="lv-LV" dirty="0"/>
          </a:p>
          <a:p>
            <a:pPr marL="0" lvl="0" indent="0">
              <a:buNone/>
            </a:pPr>
            <a:r>
              <a:rPr lang="lv-LV" dirty="0"/>
              <a:t>Āra futbola laukums ir sadalīts 4 sektoros un to </a:t>
            </a:r>
            <a:r>
              <a:rPr lang="lv-LV" b="1" dirty="0"/>
              <a:t>IZMANTO:</a:t>
            </a:r>
          </a:p>
          <a:p>
            <a:pPr lvl="0">
              <a:buChar char="-"/>
            </a:pPr>
            <a:r>
              <a:rPr lang="lv-LV" dirty="0"/>
              <a:t>visi </a:t>
            </a:r>
            <a:r>
              <a:rPr lang="lv-LV" b="1" dirty="0"/>
              <a:t>futbola</a:t>
            </a:r>
            <a:r>
              <a:rPr lang="lv-LV" dirty="0"/>
              <a:t> grupu audzēkņi</a:t>
            </a:r>
          </a:p>
          <a:p>
            <a:pPr lvl="0">
              <a:buChar char="-"/>
            </a:pPr>
            <a:r>
              <a:rPr lang="lv-LV" b="1" dirty="0"/>
              <a:t>florbola</a:t>
            </a:r>
            <a:r>
              <a:rPr lang="lv-LV" dirty="0"/>
              <a:t> grupu audzēkņi (ārkārtējās situācijas laikā, kad drīkst nodarboties tikai āra laukumos)</a:t>
            </a:r>
          </a:p>
          <a:p>
            <a:pPr lvl="0">
              <a:buChar char="-"/>
            </a:pPr>
            <a:r>
              <a:rPr lang="lv-LV" b="1" dirty="0"/>
              <a:t>regbija</a:t>
            </a:r>
            <a:r>
              <a:rPr lang="lv-LV" dirty="0"/>
              <a:t> grupu audzēkņi</a:t>
            </a:r>
          </a:p>
          <a:p>
            <a:pPr marL="0" lvl="0" indent="0">
              <a:buNone/>
            </a:pPr>
            <a:r>
              <a:rPr lang="lv-LV" dirty="0"/>
              <a:t> </a:t>
            </a:r>
            <a:endParaRPr lang="en-US" dirty="0"/>
          </a:p>
        </p:txBody>
      </p:sp>
      <p:pic>
        <p:nvPicPr>
          <p:cNvPr id="4" name="Picture 2" descr="C:\Users\arvis.HERTZ2\Desktop\ĀFL Piņķi.jpg"/>
          <p:cNvPicPr>
            <a:picLocks noGrp="1" noChangeAspect="1"/>
          </p:cNvPicPr>
          <p:nvPr>
            <p:ph sz="half" idx="2"/>
          </p:nvPr>
        </p:nvPicPr>
        <p:blipFill>
          <a:blip r:embed="rId2"/>
          <a:stretch>
            <a:fillRect/>
          </a:stretch>
        </p:blipFill>
        <p:spPr>
          <a:xfrm>
            <a:off x="5697119" y="2136600"/>
            <a:ext cx="5632422" cy="375678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lgn="ctr"/>
            <a:r>
              <a:rPr lang="lv-LV" sz="3600" b="1" cap="all" dirty="0">
                <a:solidFill>
                  <a:srgbClr val="ED1672"/>
                </a:solidFill>
                <a:effectLst>
                  <a:outerShdw blurRad="38100" dist="38100" dir="2700000" algn="tl">
                    <a:srgbClr val="000000">
                      <a:alpha val="43137"/>
                    </a:srgbClr>
                  </a:outerShdw>
                </a:effectLst>
              </a:rPr>
              <a:t>Āra trenažieri un strītbola laukums</a:t>
            </a:r>
            <a:endParaRPr lang="en-US" sz="3600" b="1" cap="all" dirty="0">
              <a:solidFill>
                <a:srgbClr val="ED1672"/>
              </a:solidFill>
              <a:effectLst>
                <a:outerShdw blurRad="38100" dist="38100" dir="2700000" algn="tl">
                  <a:srgbClr val="000000">
                    <a:alpha val="43137"/>
                  </a:srgbClr>
                </a:outerShdw>
              </a:effectLst>
            </a:endParaRPr>
          </a:p>
        </p:txBody>
      </p:sp>
      <p:sp>
        <p:nvSpPr>
          <p:cNvPr id="3" name="Content Placeholder 2"/>
          <p:cNvSpPr txBox="1">
            <a:spLocks noGrp="1"/>
          </p:cNvSpPr>
          <p:nvPr>
            <p:ph sz="half" idx="1"/>
          </p:nvPr>
        </p:nvSpPr>
        <p:spPr>
          <a:xfrm>
            <a:off x="640862" y="2057399"/>
            <a:ext cx="5257018" cy="4023360"/>
          </a:xfrm>
        </p:spPr>
        <p:txBody>
          <a:bodyPr/>
          <a:lstStyle/>
          <a:p>
            <a:pPr marL="0" indent="0">
              <a:buNone/>
            </a:pPr>
            <a:r>
              <a:rPr lang="lv-LV" sz="2400" i="1" dirty="0">
                <a:solidFill>
                  <a:srgbClr val="00B0F0"/>
                </a:solidFill>
              </a:rPr>
              <a:t>Nek. īp. «Loki», pie Piņķu ūdenskrātuves</a:t>
            </a:r>
          </a:p>
          <a:p>
            <a:pPr marL="0" lvl="0" indent="0">
              <a:buNone/>
            </a:pPr>
            <a:endParaRPr lang="lv-LV" b="1" dirty="0"/>
          </a:p>
          <a:p>
            <a:pPr marL="0" lvl="0" indent="0">
              <a:buNone/>
            </a:pPr>
            <a:r>
              <a:rPr lang="lv-LV" b="1" dirty="0"/>
              <a:t>IZMANTO:</a:t>
            </a:r>
          </a:p>
          <a:p>
            <a:pPr lvl="0">
              <a:buChar char="-"/>
            </a:pPr>
            <a:r>
              <a:rPr lang="lv-LV" b="1" dirty="0"/>
              <a:t>florbola U-14 </a:t>
            </a:r>
            <a:r>
              <a:rPr lang="lv-LV" dirty="0"/>
              <a:t>audzēkņi (ārkārtas situācijas laikā, kad drīkst nodarboties tikai āra laukumos);</a:t>
            </a:r>
          </a:p>
          <a:p>
            <a:pPr lvl="0">
              <a:buChar char="-"/>
            </a:pPr>
            <a:r>
              <a:rPr lang="lv-LV" b="1" dirty="0"/>
              <a:t>basketbola</a:t>
            </a:r>
            <a:r>
              <a:rPr lang="lv-LV" dirty="0"/>
              <a:t> audzēkņi (basketbola laukumu izmanto reti, jo ir bruģa segums)</a:t>
            </a:r>
            <a:endParaRPr lang="en-US" dirty="0"/>
          </a:p>
        </p:txBody>
      </p:sp>
      <p:pic>
        <p:nvPicPr>
          <p:cNvPr id="4" name="Picture 2" descr="C:\Users\arvis.HERTZ2\Desktop\Āra trenažieri Piņķi.jpg"/>
          <p:cNvPicPr>
            <a:picLocks noGrp="1" noChangeAspect="1"/>
          </p:cNvPicPr>
          <p:nvPr>
            <p:ph sz="half" idx="2"/>
          </p:nvPr>
        </p:nvPicPr>
        <p:blipFill>
          <a:blip r:embed="rId2"/>
          <a:srcRect/>
          <a:stretch>
            <a:fillRect/>
          </a:stretch>
        </p:blipFill>
        <p:spPr>
          <a:xfrm>
            <a:off x="6172200" y="2038682"/>
            <a:ext cx="2948135" cy="1966380"/>
          </a:xfrm>
        </p:spPr>
      </p:pic>
      <p:pic>
        <p:nvPicPr>
          <p:cNvPr id="5" name="Picture 3" descr="C:\Users\arvis.HERTZ2\Desktop\Āra basketbola laukums Piņķos.jpg"/>
          <p:cNvPicPr>
            <a:picLocks noChangeAspect="1"/>
          </p:cNvPicPr>
          <p:nvPr/>
        </p:nvPicPr>
        <p:blipFill>
          <a:blip r:embed="rId3"/>
          <a:srcRect/>
          <a:stretch>
            <a:fillRect/>
          </a:stretch>
        </p:blipFill>
        <p:spPr>
          <a:xfrm>
            <a:off x="7410352" y="4149080"/>
            <a:ext cx="2914896" cy="1944215"/>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CDA60D3-6E19-4566-9881-1256516B0914}"/>
              </a:ext>
            </a:extLst>
          </p:cNvPr>
          <p:cNvSpPr>
            <a:spLocks noGrp="1"/>
          </p:cNvSpPr>
          <p:nvPr>
            <p:ph type="title"/>
          </p:nvPr>
        </p:nvSpPr>
        <p:spPr/>
        <p:txBody>
          <a:bodyPr/>
          <a:lstStyle/>
          <a:p>
            <a:pPr algn="ctr"/>
            <a:r>
              <a:rPr lang="lv-LV" b="1" dirty="0">
                <a:solidFill>
                  <a:srgbClr val="ED1672"/>
                </a:solidFill>
                <a:effectLst>
                  <a:outerShdw blurRad="38100" dist="38100" dir="2700000" algn="tl">
                    <a:srgbClr val="000000">
                      <a:alpha val="43137"/>
                    </a:srgbClr>
                  </a:outerShdw>
                </a:effectLst>
              </a:rPr>
              <a:t>AUDZĒKŅU SKAITA DINAMIKA </a:t>
            </a:r>
            <a:br>
              <a:rPr lang="lv-LV" b="1" dirty="0">
                <a:solidFill>
                  <a:srgbClr val="ED1672"/>
                </a:solidFill>
                <a:effectLst>
                  <a:outerShdw blurRad="38100" dist="38100" dir="2700000" algn="tl">
                    <a:srgbClr val="000000">
                      <a:alpha val="43137"/>
                    </a:srgbClr>
                  </a:outerShdw>
                </a:effectLst>
              </a:rPr>
            </a:br>
            <a:r>
              <a:rPr lang="lv-LV" b="1" dirty="0">
                <a:solidFill>
                  <a:srgbClr val="ED1672"/>
                </a:solidFill>
                <a:effectLst>
                  <a:outerShdw blurRad="38100" dist="38100" dir="2700000" algn="tl">
                    <a:srgbClr val="000000">
                      <a:alpha val="43137"/>
                    </a:srgbClr>
                  </a:outerShdw>
                </a:effectLst>
              </a:rPr>
              <a:t>2018. – 2021.</a:t>
            </a:r>
          </a:p>
        </p:txBody>
      </p:sp>
      <p:graphicFrame>
        <p:nvGraphicFramePr>
          <p:cNvPr id="3" name="Content Placeholder 3">
            <a:extLst>
              <a:ext uri="{FF2B5EF4-FFF2-40B4-BE49-F238E27FC236}">
                <a16:creationId xmlns:a16="http://schemas.microsoft.com/office/drawing/2014/main" id="{0AF90FB7-DC30-4570-8309-C357D0B6ECC7}"/>
              </a:ext>
            </a:extLst>
          </p:cNvPr>
          <p:cNvGraphicFramePr>
            <a:graphicFrameLocks/>
          </p:cNvGraphicFramePr>
          <p:nvPr>
            <p:extLst>
              <p:ext uri="{D42A27DB-BD31-4B8C-83A1-F6EECF244321}">
                <p14:modId xmlns:p14="http://schemas.microsoft.com/office/powerpoint/2010/main" val="4247656642"/>
              </p:ext>
            </p:extLst>
          </p:nvPr>
        </p:nvGraphicFramePr>
        <p:xfrm>
          <a:off x="911428" y="1982370"/>
          <a:ext cx="10441158" cy="44233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99736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1"/>
          <p:cNvSpPr txBox="1">
            <a:spLocks noGrp="1"/>
          </p:cNvSpPr>
          <p:nvPr>
            <p:ph type="title"/>
          </p:nvPr>
        </p:nvSpPr>
        <p:spPr>
          <a:xfrm>
            <a:off x="1143000" y="375139"/>
            <a:ext cx="9875520" cy="1356360"/>
          </a:xfrm>
        </p:spPr>
        <p:txBody>
          <a:bodyPr/>
          <a:lstStyle/>
          <a:p>
            <a:pPr lvl="0" algn="ctr"/>
            <a:r>
              <a:rPr lang="lv-LV" sz="3600" b="1" cap="all" dirty="0">
                <a:solidFill>
                  <a:srgbClr val="ED1672"/>
                </a:solidFill>
                <a:effectLst>
                  <a:outerShdw blurRad="38100" dist="38100" dir="2700000" algn="tl">
                    <a:srgbClr val="000000">
                      <a:alpha val="43137"/>
                    </a:srgbClr>
                  </a:outerShdw>
                </a:effectLst>
              </a:rPr>
              <a:t>Pludmales volejbola laukumi</a:t>
            </a:r>
            <a:endParaRPr lang="en-US" sz="3600" b="1" cap="all" dirty="0">
              <a:solidFill>
                <a:srgbClr val="ED1672"/>
              </a:solidFill>
              <a:effectLst>
                <a:outerShdw blurRad="38100" dist="38100" dir="2700000" algn="tl">
                  <a:srgbClr val="000000">
                    <a:alpha val="43137"/>
                  </a:srgbClr>
                </a:outerShdw>
              </a:effectLst>
            </a:endParaRPr>
          </a:p>
        </p:txBody>
      </p:sp>
      <p:sp>
        <p:nvSpPr>
          <p:cNvPr id="3" name="Content Placeholder 2"/>
          <p:cNvSpPr txBox="1">
            <a:spLocks noGrp="1"/>
          </p:cNvSpPr>
          <p:nvPr>
            <p:ph sz="half" idx="1"/>
          </p:nvPr>
        </p:nvSpPr>
        <p:spPr>
          <a:xfrm>
            <a:off x="677334" y="1626499"/>
            <a:ext cx="4746543" cy="4414862"/>
          </a:xfrm>
        </p:spPr>
        <p:txBody>
          <a:bodyPr>
            <a:normAutofit/>
          </a:bodyPr>
          <a:lstStyle/>
          <a:p>
            <a:pPr marL="0" indent="0">
              <a:buNone/>
            </a:pPr>
            <a:r>
              <a:rPr lang="lv-LV" sz="2000" i="1" dirty="0">
                <a:solidFill>
                  <a:srgbClr val="00B0F0"/>
                </a:solidFill>
              </a:rPr>
              <a:t>Nek. īp. «Loki», pie Piņķu ūdenskrātuves</a:t>
            </a:r>
          </a:p>
          <a:p>
            <a:pPr marL="0" lvl="0" indent="0" algn="just">
              <a:buNone/>
            </a:pPr>
            <a:r>
              <a:rPr lang="lv-LV" sz="1800" dirty="0"/>
              <a:t>Pie Piņķu ūdenskrātuves esošos 2 volejbola laukumus  izmantoja visi pludmales volejbola audzēkņi. Pašlaik notiek teritorijas ap Piņķu ūdenskrātuvi labiekārtošanas darbi. </a:t>
            </a:r>
          </a:p>
          <a:p>
            <a:pPr marL="0" lvl="0" indent="0" algn="just">
              <a:buNone/>
            </a:pPr>
            <a:r>
              <a:rPr lang="lv-LV" sz="1800" dirty="0"/>
              <a:t>Tika plānots ierīkot 4 labiekārtotus laukumus, tomēr šī iecere netiks realizēta finansiālu apsvērumu dēļ, līdz ar to pašlaik ceram saglabāt šos 2 laukumus. </a:t>
            </a:r>
          </a:p>
          <a:p>
            <a:pPr marL="0" lvl="0" indent="0" algn="just">
              <a:buNone/>
            </a:pPr>
            <a:r>
              <a:rPr lang="lv-LV" sz="1800" dirty="0"/>
              <a:t>Ņemot vērā, ka šie laukumi ir brīvi pieejami, nevaram nodrošināt audzēkņiem drošu (brīvu no stikliem, bērnu atstātām spēļu mantām utt.) treniņu procesu, tāpēc nomājam RUKKI pludmales centra volejbola laukumus.</a:t>
            </a:r>
            <a:endParaRPr lang="en-US" sz="1600" dirty="0"/>
          </a:p>
        </p:txBody>
      </p:sp>
      <p:pic>
        <p:nvPicPr>
          <p:cNvPr id="4" name="Picture 2" descr="C:\Users\arvis.HERTZ2\Desktop\Pludmales volejbola laukums.jpg"/>
          <p:cNvPicPr>
            <a:picLocks noGrp="1" noChangeAspect="1"/>
          </p:cNvPicPr>
          <p:nvPr>
            <p:ph sz="half" idx="2"/>
          </p:nvPr>
        </p:nvPicPr>
        <p:blipFill>
          <a:blip r:embed="rId2"/>
          <a:stretch>
            <a:fillRect/>
          </a:stretch>
        </p:blipFill>
        <p:spPr>
          <a:xfrm>
            <a:off x="5782608" y="2168253"/>
            <a:ext cx="5235912" cy="3490607"/>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lgn="ctr"/>
            <a:r>
              <a:rPr lang="lv-LV" sz="3600" b="1" cap="all" dirty="0">
                <a:solidFill>
                  <a:srgbClr val="ED1672"/>
                </a:solidFill>
                <a:effectLst>
                  <a:outerShdw blurRad="38100" dist="38100" dir="2700000" algn="tl">
                    <a:srgbClr val="000000">
                      <a:alpha val="43137"/>
                    </a:srgbClr>
                  </a:outerShdw>
                </a:effectLst>
              </a:rPr>
              <a:t>RUKKI pludmales centrs</a:t>
            </a:r>
            <a:endParaRPr lang="en-US" sz="3600" b="1" cap="all" dirty="0">
              <a:solidFill>
                <a:srgbClr val="ED1672"/>
              </a:solidFill>
              <a:effectLst>
                <a:outerShdw blurRad="38100" dist="38100" dir="2700000" algn="tl">
                  <a:srgbClr val="000000">
                    <a:alpha val="43137"/>
                  </a:srgbClr>
                </a:outerShdw>
              </a:effectLst>
            </a:endParaRPr>
          </a:p>
        </p:txBody>
      </p:sp>
      <p:sp>
        <p:nvSpPr>
          <p:cNvPr id="3" name="Content Placeholder 2"/>
          <p:cNvSpPr txBox="1">
            <a:spLocks noGrp="1"/>
          </p:cNvSpPr>
          <p:nvPr>
            <p:ph sz="half" idx="1"/>
          </p:nvPr>
        </p:nvSpPr>
        <p:spPr>
          <a:xfrm>
            <a:off x="533400" y="2033953"/>
            <a:ext cx="5384556" cy="4023360"/>
          </a:xfrm>
        </p:spPr>
        <p:txBody>
          <a:bodyPr/>
          <a:lstStyle/>
          <a:p>
            <a:pPr marL="0" lvl="0" indent="0">
              <a:buNone/>
            </a:pPr>
            <a:r>
              <a:rPr lang="lv-LV" sz="2400" i="1" dirty="0">
                <a:solidFill>
                  <a:srgbClr val="00B0F0"/>
                </a:solidFill>
              </a:rPr>
              <a:t>«Lavandas», Mārupe</a:t>
            </a:r>
          </a:p>
          <a:p>
            <a:pPr marL="0" lvl="0" indent="0">
              <a:buNone/>
            </a:pPr>
            <a:r>
              <a:rPr lang="lv-LV" dirty="0"/>
              <a:t>Treniņi notiek 3 vecuma grupām:</a:t>
            </a:r>
          </a:p>
          <a:p>
            <a:pPr marL="0" lvl="0" indent="0">
              <a:buNone/>
            </a:pPr>
            <a:r>
              <a:rPr lang="lv-LV" dirty="0"/>
              <a:t> – U15-16  treniņi notiek 1.5-2h/ 4-5 x nedēļā, bērni uz/no treniņa brauc individuāli;</a:t>
            </a:r>
          </a:p>
          <a:p>
            <a:pPr marL="0" lvl="0" indent="0">
              <a:buNone/>
            </a:pPr>
            <a:r>
              <a:rPr lang="lv-LV" dirty="0"/>
              <a:t>- U 11-12 treniņi notiek 1.5 h 3x nedēļā. Audzēkņus uz/no treniņa ved BSK organizēts autobuss.</a:t>
            </a:r>
          </a:p>
          <a:p>
            <a:pPr marL="0" lvl="0" indent="0">
              <a:buNone/>
            </a:pPr>
            <a:r>
              <a:rPr lang="lv-LV" dirty="0"/>
              <a:t>- U8-9 – treniņi notiek 1h/2x nedēļā. Audzēkņus uz/no treniņa ved BSK organizēts autobuss.</a:t>
            </a:r>
            <a:endParaRPr lang="en-US" dirty="0"/>
          </a:p>
        </p:txBody>
      </p:sp>
      <p:pic>
        <p:nvPicPr>
          <p:cNvPr id="4" name="Picture 2" descr="C:\Users\arvis.HERTZ2\Desktop\Rukki.jpg"/>
          <p:cNvPicPr>
            <a:picLocks noGrp="1" noChangeAspect="1"/>
          </p:cNvPicPr>
          <p:nvPr>
            <p:ph sz="half" idx="2"/>
          </p:nvPr>
        </p:nvPicPr>
        <p:blipFill>
          <a:blip r:embed="rId2"/>
          <a:stretch>
            <a:fillRect/>
          </a:stretch>
        </p:blipFill>
        <p:spPr>
          <a:xfrm>
            <a:off x="5917956" y="2191518"/>
            <a:ext cx="5551502" cy="3708229"/>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lgn="ctr"/>
            <a:r>
              <a:rPr lang="lv-LV" sz="3600" b="1" cap="all" dirty="0">
                <a:solidFill>
                  <a:srgbClr val="ED1672"/>
                </a:solidFill>
                <a:effectLst>
                  <a:outerShdw blurRad="38100" dist="38100" dir="2700000" algn="tl">
                    <a:srgbClr val="000000">
                      <a:alpha val="43137"/>
                    </a:srgbClr>
                  </a:outerShdw>
                </a:effectLst>
              </a:rPr>
              <a:t>Spuņciema sporta halle</a:t>
            </a:r>
            <a:endParaRPr lang="en-US" sz="3600" b="1" cap="all" dirty="0">
              <a:solidFill>
                <a:srgbClr val="ED1672"/>
              </a:solidFill>
              <a:effectLst>
                <a:outerShdw blurRad="38100" dist="38100" dir="2700000" algn="tl">
                  <a:srgbClr val="000000">
                    <a:alpha val="43137"/>
                  </a:srgbClr>
                </a:outerShdw>
              </a:effectLst>
            </a:endParaRPr>
          </a:p>
        </p:txBody>
      </p:sp>
      <p:sp>
        <p:nvSpPr>
          <p:cNvPr id="3" name="Content Placeholder 2"/>
          <p:cNvSpPr txBox="1">
            <a:spLocks noGrp="1"/>
          </p:cNvSpPr>
          <p:nvPr>
            <p:ph sz="half" idx="1"/>
          </p:nvPr>
        </p:nvSpPr>
        <p:spPr>
          <a:xfrm>
            <a:off x="554892" y="2057399"/>
            <a:ext cx="5342988" cy="4023360"/>
          </a:xfrm>
        </p:spPr>
        <p:txBody>
          <a:bodyPr>
            <a:normAutofit lnSpcReduction="10000"/>
          </a:bodyPr>
          <a:lstStyle/>
          <a:p>
            <a:pPr marL="0" lvl="0" indent="0">
              <a:buNone/>
            </a:pPr>
            <a:r>
              <a:rPr lang="lv-LV" sz="2400" i="1" dirty="0">
                <a:solidFill>
                  <a:srgbClr val="00B0F0"/>
                </a:solidFill>
              </a:rPr>
              <a:t>«Pīlādzīši», Spuņciems, Salas pagasts</a:t>
            </a:r>
          </a:p>
          <a:p>
            <a:pPr marL="0" lvl="0" indent="0">
              <a:buNone/>
            </a:pPr>
            <a:r>
              <a:rPr lang="lv-LV" b="1" dirty="0"/>
              <a:t>IZMANTO:</a:t>
            </a:r>
          </a:p>
          <a:p>
            <a:pPr marL="0" lvl="0" indent="0">
              <a:buNone/>
            </a:pPr>
            <a:r>
              <a:rPr lang="lv-LV" dirty="0"/>
              <a:t> - visi </a:t>
            </a:r>
            <a:r>
              <a:rPr lang="lv-LV" b="1" dirty="0"/>
              <a:t>florbola</a:t>
            </a:r>
            <a:r>
              <a:rPr lang="lv-LV" dirty="0"/>
              <a:t> grupu audzēkņi </a:t>
            </a:r>
          </a:p>
          <a:p>
            <a:pPr marL="0" lvl="0" indent="0">
              <a:buNone/>
            </a:pPr>
            <a:r>
              <a:rPr lang="lv-LV" dirty="0"/>
              <a:t>Treniņi notiek:</a:t>
            </a:r>
          </a:p>
          <a:p>
            <a:pPr lvl="0">
              <a:buChar char="-"/>
            </a:pPr>
            <a:r>
              <a:rPr lang="lv-LV" dirty="0"/>
              <a:t>U10 grupai 1h/3x nedēļā;</a:t>
            </a:r>
          </a:p>
          <a:p>
            <a:pPr lvl="0">
              <a:buChar char="-"/>
            </a:pPr>
            <a:r>
              <a:rPr lang="lv-LV" dirty="0"/>
              <a:t>U12 grupai 1.5h/ 3x nedēļā;</a:t>
            </a:r>
          </a:p>
          <a:p>
            <a:pPr lvl="0">
              <a:buChar char="-"/>
            </a:pPr>
            <a:r>
              <a:rPr lang="lv-LV" dirty="0"/>
              <a:t>U14 grupai 1.5/h 3X nedēļā.</a:t>
            </a:r>
          </a:p>
          <a:p>
            <a:pPr marL="0" lvl="0" indent="0">
              <a:buNone/>
            </a:pPr>
            <a:r>
              <a:rPr lang="lv-LV" dirty="0"/>
              <a:t>2021/2022 mācību gadā plānoti treniņi arī futbola grupu audzēkņiem.</a:t>
            </a:r>
            <a:endParaRPr lang="en-US" dirty="0"/>
          </a:p>
        </p:txBody>
      </p:sp>
      <p:pic>
        <p:nvPicPr>
          <p:cNvPr id="4" name="Picture 2" descr="C:\Users\arvis.HERTZ2\Desktop\Spuņciema halle.jpg"/>
          <p:cNvPicPr>
            <a:picLocks noGrp="1" noChangeAspect="1"/>
          </p:cNvPicPr>
          <p:nvPr>
            <p:ph sz="half" idx="2"/>
          </p:nvPr>
        </p:nvPicPr>
        <p:blipFill>
          <a:blip r:embed="rId2"/>
          <a:stretch>
            <a:fillRect/>
          </a:stretch>
        </p:blipFill>
        <p:spPr>
          <a:xfrm>
            <a:off x="6267450" y="2483134"/>
            <a:ext cx="4754563" cy="3171256"/>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lgn="ctr"/>
            <a:r>
              <a:rPr lang="lv-LV" sz="3600" b="1" cap="all" dirty="0">
                <a:solidFill>
                  <a:srgbClr val="ED1672"/>
                </a:solidFill>
                <a:effectLst>
                  <a:outerShdw blurRad="38100" dist="38100" dir="2700000" algn="tl">
                    <a:srgbClr val="000000">
                      <a:alpha val="43137"/>
                    </a:srgbClr>
                  </a:outerShdw>
                </a:effectLst>
              </a:rPr>
              <a:t>Trenažieru zāle </a:t>
            </a:r>
            <a:r>
              <a:rPr lang="lv-LV" sz="3600" b="1" cap="all" dirty="0" err="1">
                <a:solidFill>
                  <a:srgbClr val="ED1672"/>
                </a:solidFill>
                <a:effectLst>
                  <a:outerShdw blurRad="38100" dist="38100" dir="2700000" algn="tl">
                    <a:srgbClr val="000000">
                      <a:alpha val="43137"/>
                    </a:srgbClr>
                  </a:outerShdw>
                </a:effectLst>
              </a:rPr>
              <a:t>Spuņciema</a:t>
            </a:r>
            <a:r>
              <a:rPr lang="lv-LV" sz="3600" b="1" cap="all" dirty="0">
                <a:solidFill>
                  <a:srgbClr val="ED1672"/>
                </a:solidFill>
                <a:effectLst>
                  <a:outerShdw blurRad="38100" dist="38100" dir="2700000" algn="tl">
                    <a:srgbClr val="000000">
                      <a:alpha val="43137"/>
                    </a:srgbClr>
                  </a:outerShdw>
                </a:effectLst>
              </a:rPr>
              <a:t> hallē</a:t>
            </a:r>
            <a:endParaRPr lang="en-US" sz="3600" b="1" cap="all" dirty="0">
              <a:solidFill>
                <a:srgbClr val="ED1672"/>
              </a:solidFill>
              <a:effectLst>
                <a:outerShdw blurRad="38100" dist="38100" dir="2700000" algn="tl">
                  <a:srgbClr val="000000">
                    <a:alpha val="43137"/>
                  </a:srgbClr>
                </a:outerShdw>
              </a:effectLst>
            </a:endParaRPr>
          </a:p>
        </p:txBody>
      </p:sp>
      <p:sp>
        <p:nvSpPr>
          <p:cNvPr id="3" name="Content Placeholder 2"/>
          <p:cNvSpPr txBox="1">
            <a:spLocks noGrp="1"/>
          </p:cNvSpPr>
          <p:nvPr>
            <p:ph sz="half" idx="1"/>
          </p:nvPr>
        </p:nvSpPr>
        <p:spPr>
          <a:xfrm>
            <a:off x="677334" y="2071561"/>
            <a:ext cx="4184035" cy="3969800"/>
          </a:xfrm>
        </p:spPr>
        <p:txBody>
          <a:bodyPr/>
          <a:lstStyle/>
          <a:p>
            <a:pPr marL="45720" indent="0">
              <a:buNone/>
            </a:pPr>
            <a:r>
              <a:rPr lang="lv-LV" sz="2000" i="1" dirty="0">
                <a:solidFill>
                  <a:srgbClr val="00B0F0"/>
                </a:solidFill>
              </a:rPr>
              <a:t>«Pīlādzīši», Spuņciems, Salas pagasts</a:t>
            </a:r>
          </a:p>
          <a:p>
            <a:pPr marL="45720" lvl="0" indent="0">
              <a:buNone/>
            </a:pPr>
            <a:r>
              <a:rPr lang="lv-LV" dirty="0"/>
              <a:t>Trenažieru zāle pārsvarā tiek izmantota pirmssezonas sagatavošanās posmā U14 grupas audzēkņiem un nomniekiem. </a:t>
            </a:r>
          </a:p>
          <a:p>
            <a:pPr marL="0" lvl="0" indent="0">
              <a:buNone/>
            </a:pPr>
            <a:endParaRPr lang="en-US" dirty="0"/>
          </a:p>
        </p:txBody>
      </p:sp>
      <p:pic>
        <p:nvPicPr>
          <p:cNvPr id="4" name="Picture 2" descr="C:\Users\arvis.HERTZ2\Desktop\svaru zāle Spuņciems.jpg"/>
          <p:cNvPicPr>
            <a:picLocks noGrp="1" noChangeAspect="1"/>
          </p:cNvPicPr>
          <p:nvPr>
            <p:ph sz="half" idx="2"/>
          </p:nvPr>
        </p:nvPicPr>
        <p:blipFill>
          <a:blip r:embed="rId2"/>
          <a:stretch>
            <a:fillRect/>
          </a:stretch>
        </p:blipFill>
        <p:spPr>
          <a:xfrm>
            <a:off x="5607415" y="2204035"/>
            <a:ext cx="5074072" cy="3384365"/>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pPr algn="ctr"/>
            <a:r>
              <a:rPr lang="lv-LV" b="1" cap="all" dirty="0">
                <a:solidFill>
                  <a:srgbClr val="ED1672"/>
                </a:solidFill>
                <a:effectLst>
                  <a:outerShdw blurRad="38100" dist="38100" dir="2700000" algn="tl">
                    <a:srgbClr val="000000">
                      <a:alpha val="43137"/>
                    </a:srgbClr>
                  </a:outerShdw>
                </a:effectLst>
              </a:rPr>
              <a:t>MŪSU TRENERI</a:t>
            </a:r>
            <a:endParaRPr lang="en-US" b="1" cap="all" dirty="0">
              <a:solidFill>
                <a:srgbClr val="ED167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6555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v-LV" b="1" cap="all" dirty="0">
                <a:solidFill>
                  <a:srgbClr val="ED1672"/>
                </a:solidFill>
                <a:effectLst>
                  <a:outerShdw blurRad="38100" dist="38100" dir="2700000" algn="tl">
                    <a:srgbClr val="000000">
                      <a:alpha val="43137"/>
                    </a:srgbClr>
                  </a:outerShdw>
                </a:effectLst>
              </a:rPr>
              <a:t>FUTBOLS</a:t>
            </a:r>
            <a:endParaRPr lang="en-US" b="1" cap="all" dirty="0">
              <a:solidFill>
                <a:srgbClr val="ED1672"/>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677334" y="1577947"/>
            <a:ext cx="5496889" cy="4463414"/>
          </a:xfrm>
        </p:spPr>
        <p:txBody>
          <a:bodyPr>
            <a:normAutofit fontScale="92500"/>
          </a:bodyPr>
          <a:lstStyle/>
          <a:p>
            <a:pPr marL="45720" indent="0">
              <a:buNone/>
            </a:pPr>
            <a:r>
              <a:rPr lang="lv-LV" b="1" dirty="0"/>
              <a:t>VIKTORS TERENTJEVS </a:t>
            </a:r>
            <a:r>
              <a:rPr lang="lv-LV" dirty="0"/>
              <a:t>– </a:t>
            </a:r>
            <a:r>
              <a:rPr lang="lv-LV" sz="1400" dirty="0"/>
              <a:t>vecākais futbola treneris</a:t>
            </a:r>
          </a:p>
          <a:p>
            <a:pPr marL="0" indent="0">
              <a:buNone/>
            </a:pPr>
            <a:endParaRPr lang="lv-LV" sz="1400" dirty="0"/>
          </a:p>
          <a:p>
            <a:pPr marL="0" indent="0">
              <a:buNone/>
            </a:pPr>
            <a:endParaRPr lang="lv-LV" sz="1400" dirty="0"/>
          </a:p>
          <a:p>
            <a:pPr marL="0" indent="0">
              <a:buNone/>
            </a:pPr>
            <a:endParaRPr lang="lv-LV" sz="1400" dirty="0"/>
          </a:p>
          <a:p>
            <a:pPr marL="0" indent="0">
              <a:buNone/>
            </a:pPr>
            <a:endParaRPr lang="lv-LV" sz="1400" dirty="0"/>
          </a:p>
          <a:p>
            <a:pPr marL="0" indent="0">
              <a:buNone/>
            </a:pPr>
            <a:endParaRPr lang="lv-LV" sz="1400" dirty="0"/>
          </a:p>
          <a:p>
            <a:pPr marL="0" indent="0">
              <a:buNone/>
            </a:pPr>
            <a:endParaRPr lang="lv-LV" sz="1400" dirty="0"/>
          </a:p>
          <a:p>
            <a:pPr marL="0" indent="0">
              <a:buNone/>
            </a:pPr>
            <a:endParaRPr lang="lv-LV" sz="1400" dirty="0"/>
          </a:p>
          <a:p>
            <a:pPr marL="0" indent="0">
              <a:buNone/>
            </a:pPr>
            <a:endParaRPr lang="lv-LV" sz="1400" dirty="0"/>
          </a:p>
          <a:p>
            <a:pPr marL="0" indent="0">
              <a:buNone/>
            </a:pPr>
            <a:endParaRPr lang="lv-LV" sz="1400" dirty="0"/>
          </a:p>
          <a:p>
            <a:pPr marL="0" indent="0">
              <a:buNone/>
            </a:pPr>
            <a:endParaRPr lang="lv-LV" sz="1400" dirty="0"/>
          </a:p>
          <a:p>
            <a:pPr marL="0" indent="0">
              <a:buNone/>
            </a:pPr>
            <a:r>
              <a:rPr lang="lv-LV" sz="1200" i="1" dirty="0"/>
              <a:t>« Iemācīt bērniem futbola spēles pamatus, sportisko disciplīnu, nostiprināt komandas garu un piekopt veselīgu dzīvesveidu ir viens no svarīgākajiem mana darba pamatzdevumiem»</a:t>
            </a:r>
            <a:endParaRPr lang="en-US" sz="1200" i="1" dirty="0"/>
          </a:p>
        </p:txBody>
      </p:sp>
      <p:sp>
        <p:nvSpPr>
          <p:cNvPr id="4" name="Content Placeholder 3"/>
          <p:cNvSpPr>
            <a:spLocks noGrp="1"/>
          </p:cNvSpPr>
          <p:nvPr>
            <p:ph sz="half" idx="2"/>
          </p:nvPr>
        </p:nvSpPr>
        <p:spPr>
          <a:xfrm>
            <a:off x="6352247" y="1723605"/>
            <a:ext cx="5378645" cy="4317758"/>
          </a:xfrm>
        </p:spPr>
        <p:txBody>
          <a:bodyPr>
            <a:normAutofit fontScale="92500"/>
          </a:bodyPr>
          <a:lstStyle/>
          <a:p>
            <a:pPr marL="45720" indent="0">
              <a:buNone/>
            </a:pPr>
            <a:r>
              <a:rPr lang="lv-LV" sz="1200" b="1" i="1" dirty="0"/>
              <a:t>Darba pieredze </a:t>
            </a:r>
          </a:p>
          <a:p>
            <a:pPr>
              <a:lnSpc>
                <a:spcPct val="100000"/>
              </a:lnSpc>
              <a:spcBef>
                <a:spcPts val="0"/>
              </a:spcBef>
              <a:buFont typeface="Wingdings" panose="05000000000000000000" pitchFamily="2" charset="2"/>
              <a:buChar char="ü"/>
            </a:pPr>
            <a:r>
              <a:rPr lang="lv-LV" sz="1200" i="1" dirty="0"/>
              <a:t>no 2010.gada 2. treneris dažādos Latvijas klubos (augstākajā līgā, 1.līgā) </a:t>
            </a:r>
          </a:p>
          <a:p>
            <a:pPr>
              <a:lnSpc>
                <a:spcPct val="100000"/>
              </a:lnSpc>
              <a:spcBef>
                <a:spcPts val="0"/>
              </a:spcBef>
              <a:buFont typeface="Wingdings" panose="05000000000000000000" pitchFamily="2" charset="2"/>
              <a:buChar char="ü"/>
            </a:pPr>
            <a:r>
              <a:rPr lang="lv-LV" sz="1200" i="1" dirty="0"/>
              <a:t>no 2018. gada vecākais treneris Babīte SK</a:t>
            </a:r>
          </a:p>
          <a:p>
            <a:pPr marL="45720" indent="0">
              <a:buNone/>
            </a:pPr>
            <a:r>
              <a:rPr lang="lv-LV" sz="1200" b="1" i="1" dirty="0"/>
              <a:t>Izglītība</a:t>
            </a:r>
            <a:r>
              <a:rPr lang="lv-LV" sz="1200" i="1" dirty="0"/>
              <a:t> </a:t>
            </a:r>
          </a:p>
          <a:p>
            <a:pPr>
              <a:lnSpc>
                <a:spcPct val="100000"/>
              </a:lnSpc>
              <a:spcBef>
                <a:spcPts val="0"/>
              </a:spcBef>
              <a:buFont typeface="Wingdings" panose="05000000000000000000" pitchFamily="2" charset="2"/>
              <a:buChar char="ü"/>
            </a:pPr>
            <a:r>
              <a:rPr lang="lv-LV" sz="1200" i="1" dirty="0"/>
              <a:t>Bakalaura grāds sporta pedagoģijā </a:t>
            </a:r>
          </a:p>
          <a:p>
            <a:pPr>
              <a:lnSpc>
                <a:spcPct val="100000"/>
              </a:lnSpc>
              <a:spcBef>
                <a:spcPts val="0"/>
              </a:spcBef>
              <a:buFont typeface="Wingdings" panose="05000000000000000000" pitchFamily="2" charset="2"/>
              <a:buChar char="ü"/>
            </a:pPr>
            <a:r>
              <a:rPr lang="lv-LV" sz="1200" i="1" dirty="0"/>
              <a:t>B kategorijas sporta speciālists ar tiesībām strādāt par treneri futbolā</a:t>
            </a:r>
          </a:p>
          <a:p>
            <a:pPr>
              <a:lnSpc>
                <a:spcPct val="100000"/>
              </a:lnSpc>
              <a:spcBef>
                <a:spcPts val="0"/>
              </a:spcBef>
              <a:buFont typeface="Wingdings" panose="05000000000000000000" pitchFamily="2" charset="2"/>
              <a:buChar char="ü"/>
            </a:pPr>
            <a:r>
              <a:rPr lang="lv-LV" sz="1200" i="1" dirty="0"/>
              <a:t>futbola treneris (A-UEFA kategorija)</a:t>
            </a:r>
          </a:p>
          <a:p>
            <a:pPr>
              <a:lnSpc>
                <a:spcPct val="100000"/>
              </a:lnSpc>
              <a:spcBef>
                <a:spcPts val="0"/>
              </a:spcBef>
              <a:buFont typeface="Wingdings" panose="05000000000000000000" pitchFamily="2" charset="2"/>
              <a:buChar char="ü"/>
            </a:pPr>
            <a:endParaRPr lang="lv-LV" sz="1200" i="1" dirty="0"/>
          </a:p>
          <a:p>
            <a:pPr marL="45720" indent="0">
              <a:lnSpc>
                <a:spcPct val="100000"/>
              </a:lnSpc>
              <a:spcBef>
                <a:spcPts val="0"/>
              </a:spcBef>
              <a:buNone/>
            </a:pPr>
            <a:r>
              <a:rPr lang="lv-LV" sz="1200" b="1" i="1" dirty="0"/>
              <a:t>Sasniegumi</a:t>
            </a:r>
          </a:p>
          <a:p>
            <a:pPr marL="45720" indent="0">
              <a:lnSpc>
                <a:spcPct val="100000"/>
              </a:lnSpc>
              <a:spcBef>
                <a:spcPts val="0"/>
              </a:spcBef>
              <a:buNone/>
            </a:pPr>
            <a:r>
              <a:rPr lang="lv-LV" sz="1200" i="1" dirty="0"/>
              <a:t>Babīte SK  sastāvā izcīnītas godalgotas vietas dažādos Latvijas mēroga turnīros, kā arī 2018.gadā 1.vieta Latvijas čempionātā U18 (meistarības grupā) un 2019.gadā 1.vieta Latvijas čempionātā U14 (elites grupā)</a:t>
            </a:r>
          </a:p>
          <a:p>
            <a:pPr marL="45720" indent="0">
              <a:buNone/>
            </a:pPr>
            <a:r>
              <a:rPr lang="lv-LV" sz="1200" b="1" i="1" dirty="0"/>
              <a:t>Zēni:  </a:t>
            </a:r>
            <a:r>
              <a:rPr lang="lv-LV" sz="1200" i="1" dirty="0"/>
              <a:t>2005 , 2003 </a:t>
            </a:r>
          </a:p>
          <a:p>
            <a:endParaRPr lang="lv-LV" sz="1200" b="1" i="1" dirty="0"/>
          </a:p>
          <a:p>
            <a:endParaRPr lang="lv-LV" sz="1200" b="1" i="1" dirty="0"/>
          </a:p>
          <a:p>
            <a:endParaRPr lang="en-US" sz="1200" b="1" i="1"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238" r="13904"/>
          <a:stretch/>
        </p:blipFill>
        <p:spPr bwMode="auto">
          <a:xfrm>
            <a:off x="2103928" y="2184846"/>
            <a:ext cx="2670372" cy="2896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765" y="4337815"/>
            <a:ext cx="3131617" cy="2207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6150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72235" y="598811"/>
            <a:ext cx="4304962" cy="5486400"/>
          </a:xfrm>
        </p:spPr>
        <p:txBody>
          <a:bodyPr>
            <a:normAutofit/>
          </a:bodyPr>
          <a:lstStyle/>
          <a:p>
            <a:pPr marL="45720" indent="0">
              <a:buNone/>
            </a:pPr>
            <a:r>
              <a:rPr lang="lv-LV" b="1" dirty="0"/>
              <a:t>ALEKSEJS PETROVS </a:t>
            </a:r>
            <a:r>
              <a:rPr lang="lv-LV" dirty="0"/>
              <a:t>– </a:t>
            </a:r>
            <a:r>
              <a:rPr lang="lv-LV" sz="1400" dirty="0"/>
              <a:t>futbola treneris</a:t>
            </a:r>
          </a:p>
          <a:p>
            <a:pPr marL="0" indent="0">
              <a:buNone/>
            </a:pPr>
            <a:endParaRPr lang="lv-LV" sz="1400" dirty="0"/>
          </a:p>
          <a:p>
            <a:pPr marL="0" indent="0">
              <a:buNone/>
            </a:pPr>
            <a:endParaRPr lang="lv-LV" sz="1400" dirty="0"/>
          </a:p>
          <a:p>
            <a:pPr marL="0" indent="0">
              <a:buNone/>
            </a:pPr>
            <a:endParaRPr lang="lv-LV" sz="1400" dirty="0"/>
          </a:p>
          <a:p>
            <a:pPr marL="0" indent="0">
              <a:buNone/>
            </a:pPr>
            <a:endParaRPr lang="lv-LV" sz="1400" dirty="0"/>
          </a:p>
          <a:p>
            <a:pPr marL="0" indent="0">
              <a:buNone/>
            </a:pPr>
            <a:endParaRPr lang="lv-LV" sz="1400" dirty="0"/>
          </a:p>
          <a:p>
            <a:pPr marL="0" indent="0">
              <a:buNone/>
            </a:pPr>
            <a:endParaRPr lang="lv-LV" sz="1400" dirty="0"/>
          </a:p>
          <a:p>
            <a:pPr marL="0" indent="0">
              <a:buNone/>
            </a:pPr>
            <a:endParaRPr lang="lv-LV" sz="1400" dirty="0"/>
          </a:p>
          <a:p>
            <a:pPr marL="0" indent="0">
              <a:buNone/>
            </a:pPr>
            <a:endParaRPr lang="lv-LV" sz="1400" dirty="0"/>
          </a:p>
          <a:p>
            <a:pPr marL="0" indent="0">
              <a:buNone/>
            </a:pPr>
            <a:endParaRPr lang="lv-LV" sz="1400" dirty="0"/>
          </a:p>
          <a:p>
            <a:pPr marL="0" indent="0">
              <a:buNone/>
            </a:pPr>
            <a:endParaRPr lang="lv-LV" sz="1400" dirty="0"/>
          </a:p>
          <a:p>
            <a:pPr marL="0" indent="0">
              <a:buNone/>
            </a:pPr>
            <a:r>
              <a:rPr lang="lv-LV" sz="1200" i="1" dirty="0"/>
              <a:t>«Strādājot ar bērniem, svarīgākais, lai viņi iegūtu un attīstītu treniņos tādas  īpašības kā atbildība, godīgums, gribasspēks, neatlaidība u.c., un spētu tās realizēt savā turpmākajā dzīvē.» </a:t>
            </a:r>
            <a:endParaRPr lang="en-US" sz="1200" i="1" dirty="0"/>
          </a:p>
        </p:txBody>
      </p:sp>
      <p:sp>
        <p:nvSpPr>
          <p:cNvPr id="4" name="Content Placeholder 3"/>
          <p:cNvSpPr>
            <a:spLocks noGrp="1"/>
          </p:cNvSpPr>
          <p:nvPr>
            <p:ph sz="half" idx="2"/>
          </p:nvPr>
        </p:nvSpPr>
        <p:spPr>
          <a:xfrm>
            <a:off x="5089969" y="906307"/>
            <a:ext cx="5874739" cy="5135055"/>
          </a:xfrm>
        </p:spPr>
        <p:txBody>
          <a:bodyPr>
            <a:normAutofit/>
          </a:bodyPr>
          <a:lstStyle/>
          <a:p>
            <a:pPr marL="45720" indent="0">
              <a:buNone/>
            </a:pPr>
            <a:r>
              <a:rPr lang="lv-LV" sz="1100" b="1" i="1" dirty="0"/>
              <a:t>Darba pieredze  </a:t>
            </a:r>
          </a:p>
          <a:p>
            <a:pPr>
              <a:lnSpc>
                <a:spcPct val="100000"/>
              </a:lnSpc>
              <a:spcBef>
                <a:spcPts val="0"/>
              </a:spcBef>
              <a:buFont typeface="Wingdings" panose="05000000000000000000" pitchFamily="2" charset="2"/>
              <a:buChar char="ü"/>
            </a:pPr>
            <a:r>
              <a:rPr lang="lv-LV" sz="1100" i="1" dirty="0"/>
              <a:t>Jaunatnes futbola centra Skonto  treneris (2001-2005)</a:t>
            </a:r>
          </a:p>
          <a:p>
            <a:pPr>
              <a:lnSpc>
                <a:spcPct val="100000"/>
              </a:lnSpc>
              <a:spcBef>
                <a:spcPts val="0"/>
              </a:spcBef>
              <a:buFont typeface="Wingdings" panose="05000000000000000000" pitchFamily="2" charset="2"/>
              <a:buChar char="ü"/>
            </a:pPr>
            <a:r>
              <a:rPr lang="lv-LV" sz="1100" i="1" dirty="0"/>
              <a:t>FK Dinamo Rīga treneris (2007-2017)</a:t>
            </a:r>
          </a:p>
          <a:p>
            <a:pPr>
              <a:lnSpc>
                <a:spcPct val="100000"/>
              </a:lnSpc>
              <a:spcBef>
                <a:spcPts val="0"/>
              </a:spcBef>
              <a:buFont typeface="Wingdings" panose="05000000000000000000" pitchFamily="2" charset="2"/>
              <a:buChar char="ü"/>
            </a:pPr>
            <a:r>
              <a:rPr lang="lv-LV" sz="1100" i="1" dirty="0"/>
              <a:t>Latvijas sieviešu (WU-16) izlases treneris (2019-2020) </a:t>
            </a:r>
          </a:p>
          <a:p>
            <a:pPr>
              <a:lnSpc>
                <a:spcPct val="100000"/>
              </a:lnSpc>
              <a:spcBef>
                <a:spcPts val="0"/>
              </a:spcBef>
              <a:buFont typeface="Wingdings" panose="05000000000000000000" pitchFamily="2" charset="2"/>
              <a:buChar char="ü"/>
            </a:pPr>
            <a:r>
              <a:rPr lang="lv-LV" sz="1100" i="1" dirty="0"/>
              <a:t>no 2017 –Babīte SK treneris</a:t>
            </a:r>
          </a:p>
          <a:p>
            <a:pPr marL="45720" indent="0" algn="just" fontAlgn="base" hangingPunct="0">
              <a:buNone/>
            </a:pPr>
            <a:r>
              <a:rPr lang="lv-LV" sz="1100" b="1" i="1" dirty="0"/>
              <a:t>Izglītība</a:t>
            </a:r>
          </a:p>
          <a:p>
            <a:pPr algn="just" fontAlgn="base" hangingPunct="0">
              <a:lnSpc>
                <a:spcPct val="100000"/>
              </a:lnSpc>
              <a:spcBef>
                <a:spcPts val="0"/>
              </a:spcBef>
              <a:buFont typeface="Wingdings" panose="05000000000000000000" pitchFamily="2" charset="2"/>
              <a:buChar char="ü"/>
            </a:pPr>
            <a:r>
              <a:rPr lang="lv-LV" sz="1100" i="1" dirty="0"/>
              <a:t>Izglītības zinātņu maģistra grāds sporta zinātnē</a:t>
            </a:r>
          </a:p>
          <a:p>
            <a:pPr algn="just" fontAlgn="base" hangingPunct="0">
              <a:lnSpc>
                <a:spcPct val="100000"/>
              </a:lnSpc>
              <a:spcBef>
                <a:spcPts val="0"/>
              </a:spcBef>
              <a:buFont typeface="Wingdings" panose="05000000000000000000" pitchFamily="2" charset="2"/>
              <a:buChar char="ü"/>
            </a:pPr>
            <a:r>
              <a:rPr lang="lv-LV" sz="1100" i="1" dirty="0"/>
              <a:t>Pedagoģijas bakalaura grāds sporta zinātnē, sporta pedagoga specialitāte ar futbola trenera kvalifikāciju, sporta skolotājs </a:t>
            </a:r>
          </a:p>
          <a:p>
            <a:pPr algn="just" fontAlgn="base" hangingPunct="0">
              <a:lnSpc>
                <a:spcPct val="100000"/>
              </a:lnSpc>
              <a:spcBef>
                <a:spcPts val="0"/>
              </a:spcBef>
              <a:buFont typeface="Wingdings" panose="05000000000000000000" pitchFamily="2" charset="2"/>
              <a:buChar char="ü"/>
            </a:pPr>
            <a:r>
              <a:rPr lang="lv-LV" sz="1100" i="1" dirty="0"/>
              <a:t>futbola trenera licence (B-UEFA kategorija)</a:t>
            </a:r>
          </a:p>
          <a:p>
            <a:pPr algn="just" fontAlgn="base" hangingPunct="0">
              <a:lnSpc>
                <a:spcPct val="100000"/>
              </a:lnSpc>
              <a:spcBef>
                <a:spcPts val="0"/>
              </a:spcBef>
              <a:buFont typeface="Wingdings" panose="05000000000000000000" pitchFamily="2" charset="2"/>
              <a:buChar char="ü"/>
            </a:pPr>
            <a:endParaRPr lang="lv-LV" sz="1100" i="1" dirty="0"/>
          </a:p>
          <a:p>
            <a:pPr marL="45720" indent="0" algn="just" fontAlgn="base" hangingPunct="0">
              <a:lnSpc>
                <a:spcPct val="100000"/>
              </a:lnSpc>
              <a:spcBef>
                <a:spcPts val="0"/>
              </a:spcBef>
              <a:buNone/>
            </a:pPr>
            <a:r>
              <a:rPr lang="lv-LV" sz="1100" b="1" i="1" dirty="0"/>
              <a:t>Sasniegumi</a:t>
            </a:r>
          </a:p>
          <a:p>
            <a:pPr marL="45720" indent="0" algn="just" fontAlgn="base" hangingPunct="0">
              <a:lnSpc>
                <a:spcPct val="100000"/>
              </a:lnSpc>
              <a:spcBef>
                <a:spcPts val="0"/>
              </a:spcBef>
              <a:buNone/>
            </a:pPr>
            <a:r>
              <a:rPr lang="lv-LV" sz="1100" i="1" dirty="0"/>
              <a:t>no 2003.-2020. gadam izcīnītas godalgotas vietas dažādos Latvijas mēroga un starptautiskos turnīros, kā arī 2019.gadā 1.vieta Latvijas čempionātā U15 (attīstības grupā), audzēkņi – A.Šustrovs (LV izlase telpu futbolā), K.Giržda un K.Lūse –sieviešu nacionālā izlase.</a:t>
            </a:r>
          </a:p>
          <a:p>
            <a:pPr marL="45720" indent="0" algn="just" fontAlgn="base" hangingPunct="0">
              <a:buNone/>
            </a:pPr>
            <a:r>
              <a:rPr lang="lv-LV" sz="1100" b="1" i="1" dirty="0"/>
              <a:t>Zēni: </a:t>
            </a:r>
            <a:r>
              <a:rPr lang="lv-LV" sz="1100" i="1" dirty="0"/>
              <a:t>2004, 2009, 2007/2008, 2016</a:t>
            </a:r>
          </a:p>
          <a:p>
            <a:pPr marL="0" indent="0" algn="just" fontAlgn="base" hangingPunct="0">
              <a:buNone/>
            </a:pPr>
            <a:endParaRPr lang="lv-LV" sz="1400" b="1" i="1" dirty="0"/>
          </a:p>
          <a:p>
            <a:pPr algn="just" fontAlgn="base" hangingPunct="0"/>
            <a:endParaRPr lang="lv-LV" sz="1400" b="1" i="1" dirty="0"/>
          </a:p>
        </p:txBody>
      </p:sp>
      <p:pic>
        <p:nvPicPr>
          <p:cNvPr id="5" name="Picture 4"/>
          <p:cNvPicPr/>
          <p:nvPr/>
        </p:nvPicPr>
        <p:blipFill rotWithShape="1">
          <a:blip r:embed="rId2"/>
          <a:srcRect l="10839" t="2740" r="-2448" b="37671"/>
          <a:stretch/>
        </p:blipFill>
        <p:spPr>
          <a:xfrm>
            <a:off x="1488934" y="1367554"/>
            <a:ext cx="2120113" cy="2816030"/>
          </a:xfrm>
          <a:prstGeom prst="rect">
            <a:avLst/>
          </a:prstGeom>
        </p:spPr>
      </p:pic>
      <p:pic>
        <p:nvPicPr>
          <p:cNvPr id="6" name="Picture 5" descr="C:\Users\Julija\Desktop\Alex\Olaine cup 2018.jpg"/>
          <p:cNvPicPr/>
          <p:nvPr/>
        </p:nvPicPr>
        <p:blipFill rotWithShape="1">
          <a:blip r:embed="rId3" cstate="print">
            <a:extLst>
              <a:ext uri="{28A0092B-C50C-407E-A947-70E740481C1C}">
                <a14:useLocalDpi xmlns:a14="http://schemas.microsoft.com/office/drawing/2010/main" val="0"/>
              </a:ext>
            </a:extLst>
          </a:blip>
          <a:srcRect t="13813" r="2022" b="7260"/>
          <a:stretch/>
        </p:blipFill>
        <p:spPr bwMode="auto">
          <a:xfrm>
            <a:off x="4410159" y="4039945"/>
            <a:ext cx="3778980" cy="2322415"/>
          </a:xfrm>
          <a:prstGeom prst="rect">
            <a:avLst/>
          </a:prstGeom>
          <a:noFill/>
          <a:ln>
            <a:noFill/>
          </a:ln>
        </p:spPr>
      </p:pic>
      <p:pic>
        <p:nvPicPr>
          <p:cNvPr id="7" name="Picture 6"/>
          <p:cNvPicPr/>
          <p:nvPr/>
        </p:nvPicPr>
        <p:blipFill rotWithShape="1">
          <a:blip r:embed="rId4"/>
          <a:srcRect l="7560" t="12920" r="10138" b="17262"/>
          <a:stretch/>
        </p:blipFill>
        <p:spPr>
          <a:xfrm>
            <a:off x="8278151" y="4039944"/>
            <a:ext cx="3479575" cy="2322415"/>
          </a:xfrm>
          <a:prstGeom prst="rect">
            <a:avLst/>
          </a:prstGeom>
        </p:spPr>
      </p:pic>
    </p:spTree>
    <p:extLst>
      <p:ext uri="{BB962C8B-B14F-4D97-AF65-F5344CB8AC3E}">
        <p14:creationId xmlns:p14="http://schemas.microsoft.com/office/powerpoint/2010/main" val="1755129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3478" y="1035781"/>
            <a:ext cx="5152943" cy="5046041"/>
          </a:xfrm>
        </p:spPr>
        <p:txBody>
          <a:bodyPr>
            <a:normAutofit/>
          </a:bodyPr>
          <a:lstStyle/>
          <a:p>
            <a:pPr marL="45720" indent="0">
              <a:buNone/>
            </a:pPr>
            <a:r>
              <a:rPr lang="lv-LV" b="1" cap="all" dirty="0"/>
              <a:t>Staņislavs Kolomicevs </a:t>
            </a:r>
            <a:r>
              <a:rPr lang="lv-LV" dirty="0"/>
              <a:t>– </a:t>
            </a:r>
            <a:r>
              <a:rPr lang="lv-LV" sz="1400" dirty="0"/>
              <a:t>futbola treneris</a:t>
            </a:r>
          </a:p>
          <a:p>
            <a:endParaRPr lang="lv-LV" sz="1400" dirty="0"/>
          </a:p>
          <a:p>
            <a:endParaRPr lang="lv-LV" sz="1400" dirty="0"/>
          </a:p>
          <a:p>
            <a:endParaRPr lang="lv-LV" sz="1400" dirty="0"/>
          </a:p>
          <a:p>
            <a:endParaRPr lang="lv-LV" sz="1400" dirty="0"/>
          </a:p>
          <a:p>
            <a:endParaRPr lang="lv-LV" sz="1400" dirty="0"/>
          </a:p>
          <a:p>
            <a:endParaRPr lang="lv-LV" sz="1400" dirty="0"/>
          </a:p>
          <a:p>
            <a:endParaRPr lang="lv-LV" sz="1400" dirty="0"/>
          </a:p>
          <a:p>
            <a:endParaRPr lang="lv-LV" sz="1400" dirty="0"/>
          </a:p>
          <a:p>
            <a:pPr marL="0" indent="0">
              <a:lnSpc>
                <a:spcPct val="100000"/>
              </a:lnSpc>
              <a:spcBef>
                <a:spcPts val="0"/>
              </a:spcBef>
              <a:buNone/>
            </a:pPr>
            <a:r>
              <a:rPr lang="lv-LV" sz="1200" i="1" dirty="0"/>
              <a:t>« Mans mērķis, strādājot ar bērniem – izaudzināt veselus, mērķtiecīgus </a:t>
            </a:r>
          </a:p>
          <a:p>
            <a:pPr marL="0" indent="0">
              <a:lnSpc>
                <a:spcPct val="100000"/>
              </a:lnSpc>
              <a:spcBef>
                <a:spcPts val="0"/>
              </a:spcBef>
              <a:buNone/>
            </a:pPr>
            <a:r>
              <a:rPr lang="lv-LV" sz="1200" i="1" dirty="0"/>
              <a:t>sportistus, kuriem futbols kļūst par dzīvesveidu...»</a:t>
            </a:r>
            <a:endParaRPr lang="en-US" sz="1200" i="1" dirty="0"/>
          </a:p>
        </p:txBody>
      </p:sp>
      <p:sp>
        <p:nvSpPr>
          <p:cNvPr id="4" name="Content Placeholder 3"/>
          <p:cNvSpPr>
            <a:spLocks noGrp="1"/>
          </p:cNvSpPr>
          <p:nvPr>
            <p:ph sz="half" idx="2"/>
          </p:nvPr>
        </p:nvSpPr>
        <p:spPr>
          <a:xfrm>
            <a:off x="5227455" y="1035781"/>
            <a:ext cx="5996198" cy="2729695"/>
          </a:xfrm>
        </p:spPr>
        <p:txBody>
          <a:bodyPr>
            <a:normAutofit/>
          </a:bodyPr>
          <a:lstStyle/>
          <a:p>
            <a:pPr marL="45720" indent="0">
              <a:buNone/>
            </a:pPr>
            <a:r>
              <a:rPr lang="lv-LV" sz="1100" b="1" i="1" dirty="0"/>
              <a:t>Darba pieredze </a:t>
            </a:r>
            <a:endParaRPr lang="lv-LV" sz="1100" i="1" dirty="0"/>
          </a:p>
          <a:p>
            <a:pPr>
              <a:lnSpc>
                <a:spcPct val="110000"/>
              </a:lnSpc>
              <a:spcBef>
                <a:spcPts val="0"/>
              </a:spcBef>
              <a:buFont typeface="Wingdings" panose="05000000000000000000" pitchFamily="2" charset="2"/>
              <a:buChar char="ü"/>
            </a:pPr>
            <a:r>
              <a:rPr lang="lv-LV" sz="1100" i="1" dirty="0"/>
              <a:t>futbola treneris no 2011.gada </a:t>
            </a:r>
          </a:p>
          <a:p>
            <a:pPr>
              <a:lnSpc>
                <a:spcPct val="110000"/>
              </a:lnSpc>
              <a:spcBef>
                <a:spcPts val="0"/>
              </a:spcBef>
              <a:buFont typeface="Wingdings" panose="05000000000000000000" pitchFamily="2" charset="2"/>
              <a:buChar char="ü"/>
            </a:pPr>
            <a:r>
              <a:rPr lang="lv-LV" sz="1100" i="1" dirty="0"/>
              <a:t>Babīte SK treneris no 2016.gada</a:t>
            </a:r>
          </a:p>
          <a:p>
            <a:pPr marL="45720" indent="0">
              <a:buNone/>
            </a:pPr>
            <a:r>
              <a:rPr lang="lv-LV" sz="1100" b="1" i="1" dirty="0"/>
              <a:t>Izglītība </a:t>
            </a:r>
          </a:p>
          <a:p>
            <a:pPr>
              <a:lnSpc>
                <a:spcPct val="110000"/>
              </a:lnSpc>
              <a:spcBef>
                <a:spcPts val="0"/>
              </a:spcBef>
              <a:buFont typeface="Wingdings" panose="05000000000000000000" pitchFamily="2" charset="2"/>
              <a:buChar char="ü"/>
            </a:pPr>
            <a:r>
              <a:rPr lang="lv-LV" sz="1100" i="1" dirty="0"/>
              <a:t>pirmā līmeņa profesionālā augstākā izglītība – futbola trenera kvalifikācija </a:t>
            </a:r>
          </a:p>
          <a:p>
            <a:pPr>
              <a:lnSpc>
                <a:spcPct val="110000"/>
              </a:lnSpc>
              <a:spcBef>
                <a:spcPts val="0"/>
              </a:spcBef>
              <a:buFont typeface="Wingdings" panose="05000000000000000000" pitchFamily="2" charset="2"/>
              <a:buChar char="ü"/>
            </a:pPr>
            <a:r>
              <a:rPr lang="lv-LV" sz="1100" i="1" dirty="0"/>
              <a:t>B kategorijas sporta speciālists</a:t>
            </a:r>
          </a:p>
          <a:p>
            <a:pPr>
              <a:lnSpc>
                <a:spcPct val="110000"/>
              </a:lnSpc>
              <a:spcBef>
                <a:spcPts val="0"/>
              </a:spcBef>
              <a:buFont typeface="Wingdings" panose="05000000000000000000" pitchFamily="2" charset="2"/>
              <a:buChar char="ü"/>
            </a:pPr>
            <a:r>
              <a:rPr lang="lv-LV" sz="1100" i="1" dirty="0"/>
              <a:t>futbola trenera licence (B-UEFA kategorija).</a:t>
            </a:r>
          </a:p>
          <a:p>
            <a:pPr marL="45720" indent="0">
              <a:buNone/>
            </a:pPr>
            <a:r>
              <a:rPr lang="lv-LV" sz="1100" b="1" i="1" dirty="0"/>
              <a:t>Sasniegumi </a:t>
            </a:r>
          </a:p>
          <a:p>
            <a:pPr marL="45720" indent="0">
              <a:lnSpc>
                <a:spcPct val="100000"/>
              </a:lnSpc>
              <a:spcBef>
                <a:spcPts val="0"/>
              </a:spcBef>
              <a:buNone/>
            </a:pPr>
            <a:r>
              <a:rPr lang="lv-LV" sz="1100" i="1" dirty="0"/>
              <a:t>2018.gadā 7.vieta Latvijas čempionātā U12 grupā, 2019.gadā 4 .vieta U13 grupā  (elites grupā), 2020.gadā 3. vieta U14 grupā (elites grupā).</a:t>
            </a:r>
          </a:p>
          <a:p>
            <a:r>
              <a:rPr lang="lv-LV" sz="1100" b="1" i="1" dirty="0"/>
              <a:t>Zēni: </a:t>
            </a:r>
            <a:r>
              <a:rPr lang="lv-LV" sz="1100" i="1" dirty="0"/>
              <a:t>2006, 2011, 2014/2015</a:t>
            </a:r>
          </a:p>
          <a:p>
            <a:endParaRPr lang="en-US" sz="14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820" y="1563829"/>
            <a:ext cx="3320854" cy="221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057" t="-1276" r="18418" b="1276"/>
          <a:stretch/>
        </p:blipFill>
        <p:spPr bwMode="auto">
          <a:xfrm>
            <a:off x="8456176" y="3778813"/>
            <a:ext cx="3390563"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94" t="8040" r="8470" b="6066"/>
          <a:stretch/>
        </p:blipFill>
        <p:spPr bwMode="auto">
          <a:xfrm>
            <a:off x="4903774" y="3778813"/>
            <a:ext cx="3422932" cy="2316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4157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7335" y="574535"/>
            <a:ext cx="3485068" cy="5466826"/>
          </a:xfrm>
        </p:spPr>
        <p:txBody>
          <a:bodyPr/>
          <a:lstStyle/>
          <a:p>
            <a:pPr marL="45720" indent="0">
              <a:buNone/>
            </a:pPr>
            <a:r>
              <a:rPr lang="lv-LV" b="1" cap="all" dirty="0"/>
              <a:t>Ilmārs Boris </a:t>
            </a:r>
            <a:r>
              <a:rPr lang="lv-LV" dirty="0"/>
              <a:t>– </a:t>
            </a:r>
            <a:r>
              <a:rPr lang="lv-LV" sz="1400" dirty="0"/>
              <a:t>futbola treneris</a:t>
            </a:r>
          </a:p>
          <a:p>
            <a:endParaRPr lang="lv-LV" sz="1400" dirty="0"/>
          </a:p>
          <a:p>
            <a:endParaRPr lang="lv-LV" sz="1400" dirty="0"/>
          </a:p>
          <a:p>
            <a:endParaRPr lang="lv-LV" sz="1400" dirty="0"/>
          </a:p>
          <a:p>
            <a:endParaRPr lang="lv-LV" sz="1400" dirty="0"/>
          </a:p>
          <a:p>
            <a:endParaRPr lang="lv-LV" sz="1400" dirty="0"/>
          </a:p>
          <a:p>
            <a:endParaRPr lang="lv-LV" sz="1400" dirty="0"/>
          </a:p>
          <a:p>
            <a:endParaRPr lang="lv-LV" sz="1400" dirty="0"/>
          </a:p>
          <a:p>
            <a:endParaRPr lang="lv-LV" sz="1400" dirty="0"/>
          </a:p>
          <a:p>
            <a:endParaRPr lang="lv-LV" sz="1400" dirty="0"/>
          </a:p>
          <a:p>
            <a:pPr marL="0" indent="0" algn="just">
              <a:buNone/>
            </a:pPr>
            <a:r>
              <a:rPr lang="lv-LV" sz="1200" i="1" dirty="0"/>
              <a:t>«Trenera pienākumos neietilpst tikai komandas kopējā sportiskā rezultāta uzlabošana, bet arī katra individuālā spēlētāja izaugsmes veicināšana, būt ieinteresētam, atbalstīt vai sniegt palīdzību ikviena sava audzēkņa problēmas risināšanā.»</a:t>
            </a:r>
            <a:endParaRPr lang="en-US" sz="1200" i="1" dirty="0"/>
          </a:p>
        </p:txBody>
      </p:sp>
      <p:sp>
        <p:nvSpPr>
          <p:cNvPr id="4" name="Content Placeholder 3"/>
          <p:cNvSpPr>
            <a:spLocks noGrp="1"/>
          </p:cNvSpPr>
          <p:nvPr>
            <p:ph sz="half" idx="2"/>
          </p:nvPr>
        </p:nvSpPr>
        <p:spPr>
          <a:xfrm>
            <a:off x="5089970" y="671639"/>
            <a:ext cx="6343938" cy="5369723"/>
          </a:xfrm>
        </p:spPr>
        <p:txBody>
          <a:bodyPr>
            <a:normAutofit/>
          </a:bodyPr>
          <a:lstStyle/>
          <a:p>
            <a:pPr marL="45720" indent="0" algn="just">
              <a:lnSpc>
                <a:spcPct val="100000"/>
              </a:lnSpc>
              <a:spcBef>
                <a:spcPts val="0"/>
              </a:spcBef>
              <a:buNone/>
            </a:pPr>
            <a:r>
              <a:rPr lang="lv-LV" sz="1100" b="1" i="1" dirty="0"/>
              <a:t>Darba pieredze </a:t>
            </a:r>
          </a:p>
          <a:p>
            <a:pPr algn="just">
              <a:lnSpc>
                <a:spcPct val="100000"/>
              </a:lnSpc>
              <a:spcBef>
                <a:spcPts val="0"/>
              </a:spcBef>
              <a:buFont typeface="Wingdings" panose="05000000000000000000" pitchFamily="2" charset="2"/>
              <a:buChar char="ü"/>
            </a:pPr>
            <a:r>
              <a:rPr lang="lv-LV" sz="1100" i="1" dirty="0"/>
              <a:t> paralēli pamatdarbam, kā futbola treneris strādā kopš 2015.gada</a:t>
            </a:r>
          </a:p>
          <a:p>
            <a:pPr marL="45720" indent="0" algn="just">
              <a:lnSpc>
                <a:spcPct val="100000"/>
              </a:lnSpc>
              <a:spcBef>
                <a:spcPts val="0"/>
              </a:spcBef>
              <a:buNone/>
            </a:pPr>
            <a:endParaRPr lang="lv-LV" sz="1100" i="1" dirty="0"/>
          </a:p>
          <a:p>
            <a:pPr marL="45720" indent="0" algn="just">
              <a:lnSpc>
                <a:spcPct val="100000"/>
              </a:lnSpc>
              <a:spcBef>
                <a:spcPts val="0"/>
              </a:spcBef>
              <a:buNone/>
            </a:pPr>
            <a:r>
              <a:rPr lang="lv-LV" sz="1100" b="1" i="1" dirty="0"/>
              <a:t>Izglītība</a:t>
            </a:r>
          </a:p>
          <a:p>
            <a:pPr algn="just">
              <a:lnSpc>
                <a:spcPct val="100000"/>
              </a:lnSpc>
              <a:spcBef>
                <a:spcPts val="0"/>
              </a:spcBef>
              <a:buFont typeface="Wingdings" panose="05000000000000000000" pitchFamily="2" charset="2"/>
              <a:buChar char="ü"/>
            </a:pPr>
            <a:r>
              <a:rPr lang="lv-LV" sz="1100" i="1" dirty="0"/>
              <a:t>profesionālais maģistra grāds tiesību zinātnēs </a:t>
            </a:r>
          </a:p>
          <a:p>
            <a:pPr algn="just">
              <a:lnSpc>
                <a:spcPct val="100000"/>
              </a:lnSpc>
              <a:spcBef>
                <a:spcPts val="0"/>
              </a:spcBef>
              <a:buFont typeface="Wingdings" panose="05000000000000000000" pitchFamily="2" charset="2"/>
              <a:buChar char="ü"/>
            </a:pPr>
            <a:r>
              <a:rPr lang="lv-LV" sz="1100" i="1" dirty="0"/>
              <a:t>Izglītības un zinātnes ministrijas licencēta profesionālā pilnveides programma pedagoģijā </a:t>
            </a:r>
          </a:p>
          <a:p>
            <a:pPr algn="just">
              <a:lnSpc>
                <a:spcPct val="100000"/>
              </a:lnSpc>
              <a:spcBef>
                <a:spcPts val="0"/>
              </a:spcBef>
              <a:buFont typeface="Wingdings" panose="05000000000000000000" pitchFamily="2" charset="2"/>
              <a:buChar char="ü"/>
            </a:pPr>
            <a:r>
              <a:rPr lang="lv-LV" sz="1100" i="1" dirty="0"/>
              <a:t>C kategorijas sertifikāts </a:t>
            </a:r>
          </a:p>
          <a:p>
            <a:pPr algn="just">
              <a:lnSpc>
                <a:spcPct val="100000"/>
              </a:lnSpc>
              <a:spcBef>
                <a:spcPts val="0"/>
              </a:spcBef>
              <a:buFont typeface="Wingdings" panose="05000000000000000000" pitchFamily="2" charset="2"/>
              <a:buChar char="ü"/>
            </a:pPr>
            <a:r>
              <a:rPr lang="lv-LV" sz="1100" i="1" dirty="0"/>
              <a:t>futbola trenera licence (B-UEFA kategorija</a:t>
            </a:r>
            <a:r>
              <a:rPr lang="lv-LV" sz="1100" dirty="0"/>
              <a:t>)</a:t>
            </a:r>
          </a:p>
          <a:p>
            <a:pPr marL="45720" indent="0" algn="just">
              <a:lnSpc>
                <a:spcPct val="100000"/>
              </a:lnSpc>
              <a:spcBef>
                <a:spcPts val="0"/>
              </a:spcBef>
              <a:buNone/>
            </a:pPr>
            <a:endParaRPr lang="lv-LV" sz="1100" dirty="0"/>
          </a:p>
          <a:p>
            <a:pPr marL="45720" indent="0" algn="just">
              <a:lnSpc>
                <a:spcPct val="100000"/>
              </a:lnSpc>
              <a:spcBef>
                <a:spcPts val="0"/>
              </a:spcBef>
              <a:buNone/>
            </a:pPr>
            <a:r>
              <a:rPr lang="lv-LV" sz="1100" b="1" i="1" dirty="0"/>
              <a:t>Sasniegumi </a:t>
            </a:r>
          </a:p>
          <a:p>
            <a:pPr marL="45720" indent="0" algn="just">
              <a:lnSpc>
                <a:spcPct val="100000"/>
              </a:lnSpc>
              <a:spcBef>
                <a:spcPts val="0"/>
              </a:spcBef>
              <a:buNone/>
            </a:pPr>
            <a:r>
              <a:rPr lang="lv-LV" sz="1100" b="1" i="1" dirty="0"/>
              <a:t>I</a:t>
            </a:r>
            <a:r>
              <a:rPr lang="lv-LV" sz="1100" i="1" dirty="0"/>
              <a:t>zcīnītas godalgotas vietas dažādos Latvijas mēroga un starptautiskos turnīros, piedalās Rīgas futbola čempionātā ( ar 2010.g.audzēkņiem)</a:t>
            </a:r>
          </a:p>
          <a:p>
            <a:pPr marL="45720" indent="0" algn="just">
              <a:lnSpc>
                <a:spcPct val="100000"/>
              </a:lnSpc>
              <a:spcBef>
                <a:spcPts val="0"/>
              </a:spcBef>
              <a:buNone/>
            </a:pPr>
            <a:endParaRPr lang="lv-LV" sz="1100" i="1" dirty="0"/>
          </a:p>
          <a:p>
            <a:pPr marL="45720" indent="0" algn="just">
              <a:lnSpc>
                <a:spcPct val="100000"/>
              </a:lnSpc>
              <a:spcBef>
                <a:spcPts val="0"/>
              </a:spcBef>
              <a:buNone/>
            </a:pPr>
            <a:r>
              <a:rPr lang="lv-LV" sz="1100" i="1" dirty="0"/>
              <a:t>Zēni: 2010, 2012</a:t>
            </a:r>
            <a:endParaRPr lang="en-US" sz="1100"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720" r="8610" b="7849"/>
          <a:stretch/>
        </p:blipFill>
        <p:spPr bwMode="auto">
          <a:xfrm>
            <a:off x="1348913" y="1196860"/>
            <a:ext cx="2184849" cy="2783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417" t="34678" r="16206"/>
          <a:stretch/>
        </p:blipFill>
        <p:spPr bwMode="auto">
          <a:xfrm>
            <a:off x="8300916" y="3573230"/>
            <a:ext cx="3213750" cy="2338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360" t="11010"/>
          <a:stretch/>
        </p:blipFill>
        <p:spPr bwMode="auto">
          <a:xfrm>
            <a:off x="4542407" y="3600654"/>
            <a:ext cx="3487192" cy="2311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2932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7335" y="598811"/>
            <a:ext cx="3409143" cy="5442550"/>
          </a:xfrm>
        </p:spPr>
        <p:txBody>
          <a:bodyPr/>
          <a:lstStyle/>
          <a:p>
            <a:pPr marL="45720" indent="0">
              <a:buNone/>
            </a:pPr>
            <a:r>
              <a:rPr lang="lv-LV" b="1" cap="all" dirty="0"/>
              <a:t>Igors Labuts </a:t>
            </a:r>
            <a:r>
              <a:rPr lang="lv-LV" dirty="0"/>
              <a:t>– </a:t>
            </a:r>
            <a:r>
              <a:rPr lang="lv-LV" sz="1400" dirty="0"/>
              <a:t>futbola treneris / vārtsargu treneris</a:t>
            </a:r>
          </a:p>
          <a:p>
            <a:pPr marL="0" indent="0">
              <a:buNone/>
            </a:pPr>
            <a:endParaRPr lang="lv-LV" sz="1400" dirty="0"/>
          </a:p>
          <a:p>
            <a:pPr marL="0" indent="0">
              <a:buNone/>
            </a:pPr>
            <a:endParaRPr lang="lv-LV" sz="1400" dirty="0"/>
          </a:p>
          <a:p>
            <a:pPr marL="0" indent="0">
              <a:buNone/>
            </a:pPr>
            <a:endParaRPr lang="lv-LV" sz="1400" dirty="0"/>
          </a:p>
          <a:p>
            <a:pPr marL="0" indent="0">
              <a:buNone/>
            </a:pPr>
            <a:endParaRPr lang="lv-LV" sz="1400" dirty="0"/>
          </a:p>
          <a:p>
            <a:pPr marL="0" indent="0">
              <a:buNone/>
            </a:pPr>
            <a:endParaRPr lang="lv-LV" sz="1400" dirty="0"/>
          </a:p>
          <a:p>
            <a:pPr marL="0" indent="0">
              <a:buNone/>
            </a:pPr>
            <a:endParaRPr lang="lv-LV" sz="1400" dirty="0"/>
          </a:p>
          <a:p>
            <a:pPr marL="0" indent="0">
              <a:buNone/>
            </a:pPr>
            <a:endParaRPr lang="lv-LV" sz="1400" dirty="0"/>
          </a:p>
          <a:p>
            <a:pPr marL="0" indent="0">
              <a:buNone/>
            </a:pPr>
            <a:endParaRPr lang="lv-LV" sz="1400" dirty="0"/>
          </a:p>
          <a:p>
            <a:pPr marL="0" indent="0" algn="just">
              <a:buNone/>
            </a:pPr>
            <a:r>
              <a:rPr lang="lv-LV" sz="1200" i="1" dirty="0"/>
              <a:t>«Pievērst bērnus sportam, kustīgam dzīvesveidam un iemīlēt futbola spēli ir viena no manām, kā trenera, prioritātēm. Parādīt, ka lielus mērķus varam sasniegt kopā! ...</a:t>
            </a:r>
          </a:p>
          <a:p>
            <a:pPr marL="0" indent="0" algn="just">
              <a:buNone/>
            </a:pPr>
            <a:r>
              <a:rPr lang="lv-LV" sz="1200" i="1" dirty="0"/>
              <a:t>...Runājot par meitenēm futbolā, - vēlos to popularizēt. Manuprāt, arī šajā sporta veidā meitenes var sevi  pilnveidot gan kā labu komandas spēlētāju, gan kā personību, arī šeit ir iespējams sasiegt augstākos mērķus!»</a:t>
            </a:r>
            <a:endParaRPr lang="en-US" sz="1200" i="1" dirty="0"/>
          </a:p>
        </p:txBody>
      </p:sp>
      <p:sp>
        <p:nvSpPr>
          <p:cNvPr id="4" name="Content Placeholder 3"/>
          <p:cNvSpPr>
            <a:spLocks noGrp="1"/>
          </p:cNvSpPr>
          <p:nvPr>
            <p:ph sz="half" idx="2"/>
          </p:nvPr>
        </p:nvSpPr>
        <p:spPr>
          <a:xfrm>
            <a:off x="4507264" y="946768"/>
            <a:ext cx="6975334" cy="5094594"/>
          </a:xfrm>
        </p:spPr>
        <p:txBody>
          <a:bodyPr>
            <a:normAutofit/>
          </a:bodyPr>
          <a:lstStyle/>
          <a:p>
            <a:pPr marL="45720" indent="0" algn="just">
              <a:lnSpc>
                <a:spcPct val="100000"/>
              </a:lnSpc>
              <a:spcBef>
                <a:spcPts val="0"/>
              </a:spcBef>
              <a:buNone/>
            </a:pPr>
            <a:r>
              <a:rPr lang="lv-LV" sz="1100" b="1" i="1" dirty="0"/>
              <a:t>Darba pieredze  - </a:t>
            </a:r>
            <a:r>
              <a:rPr lang="lv-LV" sz="1100" i="1" dirty="0"/>
              <a:t>profesionāla futbolista karjera uzsākta 16 gadu vecumā (FK Blāzma, Rēzekne), pēc vidusskolas pabeigšanas profesionālā karjera  (gan kā spēlētājs, gan treneris) turpinās Īrijā (klubs Sporting Fingal) . Pašlaik līgums ar FC Petrow (telpu futbols). Babīte SK treneris no 2018. gada</a:t>
            </a:r>
          </a:p>
          <a:p>
            <a:pPr>
              <a:lnSpc>
                <a:spcPct val="100000"/>
              </a:lnSpc>
              <a:spcBef>
                <a:spcPts val="0"/>
              </a:spcBef>
              <a:buFont typeface="Wingdings" panose="05000000000000000000" pitchFamily="2" charset="2"/>
              <a:buChar char="ü"/>
            </a:pPr>
            <a:endParaRPr lang="lv-LV" sz="1100" b="1" i="1" dirty="0"/>
          </a:p>
          <a:p>
            <a:pPr marL="45720" indent="0">
              <a:lnSpc>
                <a:spcPct val="100000"/>
              </a:lnSpc>
              <a:spcBef>
                <a:spcPts val="0"/>
              </a:spcBef>
              <a:buNone/>
            </a:pPr>
            <a:r>
              <a:rPr lang="lv-LV" sz="1100" b="1" i="1" dirty="0"/>
              <a:t>Izglītība</a:t>
            </a:r>
          </a:p>
          <a:p>
            <a:pPr>
              <a:lnSpc>
                <a:spcPct val="100000"/>
              </a:lnSpc>
              <a:spcBef>
                <a:spcPts val="0"/>
              </a:spcBef>
              <a:buFont typeface="Wingdings" panose="05000000000000000000" pitchFamily="2" charset="2"/>
              <a:buChar char="ü"/>
            </a:pPr>
            <a:r>
              <a:rPr lang="lv-LV" sz="1100" i="1" dirty="0"/>
              <a:t>Profesionālās bakalaura augstākās izglītības programmas «Sporta zinātne» nepilna laika neklātienes 3.studiju gada students (LSPA)</a:t>
            </a:r>
          </a:p>
          <a:p>
            <a:pPr>
              <a:lnSpc>
                <a:spcPct val="100000"/>
              </a:lnSpc>
              <a:spcBef>
                <a:spcPts val="0"/>
              </a:spcBef>
              <a:buFont typeface="Wingdings" panose="05000000000000000000" pitchFamily="2" charset="2"/>
              <a:buChar char="ü"/>
            </a:pPr>
            <a:endParaRPr lang="lv-LV" sz="1100" i="1" dirty="0"/>
          </a:p>
          <a:p>
            <a:pPr marL="45720" indent="0">
              <a:lnSpc>
                <a:spcPct val="100000"/>
              </a:lnSpc>
              <a:spcBef>
                <a:spcPts val="0"/>
              </a:spcBef>
              <a:buNone/>
            </a:pPr>
            <a:r>
              <a:rPr lang="lv-LV" sz="1100" b="1" i="1" dirty="0"/>
              <a:t>Sasniegumi</a:t>
            </a:r>
            <a:r>
              <a:rPr lang="lv-LV" sz="1100" i="1" dirty="0"/>
              <a:t>: ar mazākajiem audzēkņiem piedalamies dažādos turnīros, kur, pašlaik, visi ir uzvarētāji! Šāds bija gan Babītes kauss, gam Sportland kauss.</a:t>
            </a:r>
          </a:p>
          <a:p>
            <a:pPr marL="45720" indent="0">
              <a:lnSpc>
                <a:spcPct val="100000"/>
              </a:lnSpc>
              <a:spcBef>
                <a:spcPts val="0"/>
              </a:spcBef>
              <a:buNone/>
            </a:pPr>
            <a:r>
              <a:rPr lang="lv-LV" sz="1100" i="1" dirty="0"/>
              <a:t>Ar meiteņu komandu pagājušā sezonā piedalījāmies U16 Latvijas čempionātā, debitējām pirmajā līgā un izcīnijām 2.vietu pludmales čempionātā.</a:t>
            </a:r>
          </a:p>
          <a:p>
            <a:pPr marL="45720" indent="0">
              <a:lnSpc>
                <a:spcPct val="100000"/>
              </a:lnSpc>
              <a:spcBef>
                <a:spcPts val="0"/>
              </a:spcBef>
              <a:buNone/>
            </a:pPr>
            <a:endParaRPr lang="lv-LV" sz="1100" b="1" i="1" dirty="0"/>
          </a:p>
          <a:p>
            <a:pPr marL="45720" indent="0">
              <a:lnSpc>
                <a:spcPct val="100000"/>
              </a:lnSpc>
              <a:spcBef>
                <a:spcPts val="0"/>
              </a:spcBef>
              <a:buNone/>
            </a:pPr>
            <a:endParaRPr lang="lv-LV" sz="1100" b="1" i="1" dirty="0"/>
          </a:p>
          <a:p>
            <a:pPr marL="45720" indent="0">
              <a:lnSpc>
                <a:spcPct val="100000"/>
              </a:lnSpc>
              <a:spcBef>
                <a:spcPts val="0"/>
              </a:spcBef>
              <a:buNone/>
            </a:pPr>
            <a:r>
              <a:rPr lang="lv-LV" sz="1100" b="1" i="1" dirty="0"/>
              <a:t>Zēni un meitenes: </a:t>
            </a:r>
            <a:r>
              <a:rPr lang="lv-LV" sz="1100" i="1" dirty="0"/>
              <a:t>2013, meitenes 2003, vārtsargi</a:t>
            </a:r>
          </a:p>
          <a:p>
            <a:pPr marL="45720" indent="0">
              <a:buNone/>
            </a:pPr>
            <a:endParaRPr lang="en-US" sz="20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433" r="14466"/>
          <a:stretch/>
        </p:blipFill>
        <p:spPr bwMode="auto">
          <a:xfrm>
            <a:off x="1474409" y="1453002"/>
            <a:ext cx="2281954" cy="2310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0588" y="3827981"/>
            <a:ext cx="3665693" cy="2443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1099" y="3763697"/>
            <a:ext cx="3858547" cy="2572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2328443"/>
      </p:ext>
    </p:extLst>
  </p:cSld>
  <p:clrMapOvr>
    <a:masterClrMapping/>
  </p:clrMapOvr>
</p:sld>
</file>

<file path=ppt/theme/theme1.xml><?xml version="1.0" encoding="utf-8"?>
<a:theme xmlns:a="http://schemas.openxmlformats.org/drawingml/2006/main" name="Bāze">
  <a:themeElements>
    <a:clrScheme name="Bāze">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āz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āz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āze">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3986</TotalTime>
  <Words>2652</Words>
  <Application>Microsoft Office PowerPoint</Application>
  <PresentationFormat>Platekrāna</PresentationFormat>
  <Paragraphs>502</Paragraphs>
  <Slides>33</Slides>
  <Notes>4</Notes>
  <HiddenSlides>0</HiddenSlides>
  <MMClips>0</MMClips>
  <ScaleCrop>false</ScaleCrop>
  <HeadingPairs>
    <vt:vector size="6" baseType="variant">
      <vt:variant>
        <vt:lpstr>Lietotie fonti</vt:lpstr>
      </vt:variant>
      <vt:variant>
        <vt:i4>5</vt:i4>
      </vt:variant>
      <vt:variant>
        <vt:lpstr>Dizains</vt:lpstr>
      </vt:variant>
      <vt:variant>
        <vt:i4>1</vt:i4>
      </vt:variant>
      <vt:variant>
        <vt:lpstr>Slaidu virsraksti</vt:lpstr>
      </vt:variant>
      <vt:variant>
        <vt:i4>33</vt:i4>
      </vt:variant>
    </vt:vector>
  </HeadingPairs>
  <TitlesOfParts>
    <vt:vector size="39" baseType="lpstr">
      <vt:lpstr>Book Antiqua</vt:lpstr>
      <vt:lpstr>Calibri</vt:lpstr>
      <vt:lpstr>Corbel</vt:lpstr>
      <vt:lpstr>Times New Roman</vt:lpstr>
      <vt:lpstr>Wingdings</vt:lpstr>
      <vt:lpstr>Bāze</vt:lpstr>
      <vt:lpstr>      Sporta interešu izglītība</vt:lpstr>
      <vt:lpstr>INTEREŠU IZGLĪTĪBAS  PROGRAMMAS</vt:lpstr>
      <vt:lpstr>AUDZĒKŅU SKAITA DINAMIKA  2018. – 2021.</vt:lpstr>
      <vt:lpstr>MŪSU TRENERI</vt:lpstr>
      <vt:lpstr>FUTBOLS</vt:lpstr>
      <vt:lpstr>PowerPoint prezentācija</vt:lpstr>
      <vt:lpstr>PowerPoint prezentācija</vt:lpstr>
      <vt:lpstr>PowerPoint prezentācija</vt:lpstr>
      <vt:lpstr>PowerPoint prezentācija</vt:lpstr>
      <vt:lpstr>PowerPoint prezentācija</vt:lpstr>
      <vt:lpstr>BASKETBOLS</vt:lpstr>
      <vt:lpstr>PowerPoint prezentācija</vt:lpstr>
      <vt:lpstr>FLORBOLS</vt:lpstr>
      <vt:lpstr>PowerPoint prezentācija</vt:lpstr>
      <vt:lpstr>PLUDMALES VOLEJBOLS</vt:lpstr>
      <vt:lpstr>PowerPoint prezentācija</vt:lpstr>
      <vt:lpstr>TRIATLONS</vt:lpstr>
      <vt:lpstr>REGBIJS</vt:lpstr>
      <vt:lpstr>PELDĒŠANA</vt:lpstr>
      <vt:lpstr>PowerPoint prezentācija</vt:lpstr>
      <vt:lpstr>Mūsu FIZIOTERAPEITI</vt:lpstr>
      <vt:lpstr>Sporta interešu izglītības  treniņu bāzes vietas</vt:lpstr>
      <vt:lpstr>lielā sporta zāle 36 x 18 m</vt:lpstr>
      <vt:lpstr>mazā sporta zāle  186,8 m2</vt:lpstr>
      <vt:lpstr>tribīņu zāle 22,43 x 5,97m</vt:lpstr>
      <vt:lpstr>lielais peldbaseins 25m x 9,5m</vt:lpstr>
      <vt:lpstr>mazais peldbaseins 4 x 8 m</vt:lpstr>
      <vt:lpstr>Profesionālais āra futbola laukums 98 x 65m</vt:lpstr>
      <vt:lpstr>Āra trenažieri un strītbola laukums</vt:lpstr>
      <vt:lpstr>Pludmales volejbola laukumi</vt:lpstr>
      <vt:lpstr>RUKKI pludmales centrs</vt:lpstr>
      <vt:lpstr>Spuņciema sporta halle</vt:lpstr>
      <vt:lpstr>Trenažieru zāle Spuņciema hallē</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Sporta interešu izglītība</dc:title>
  <dc:creator>Rudīte Lapšāne</dc:creator>
  <cp:lastModifiedBy>BSK</cp:lastModifiedBy>
  <cp:revision>227</cp:revision>
  <dcterms:created xsi:type="dcterms:W3CDTF">2021-03-10T11:23:23Z</dcterms:created>
  <dcterms:modified xsi:type="dcterms:W3CDTF">2021-08-24T13:00:56Z</dcterms:modified>
</cp:coreProperties>
</file>