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 id="2147483677" r:id="rId3"/>
  </p:sldMasterIdLst>
  <p:notesMasterIdLst>
    <p:notesMasterId r:id="rId21"/>
  </p:notesMasterIdLst>
  <p:sldIdLst>
    <p:sldId id="286" r:id="rId4"/>
    <p:sldId id="287" r:id="rId5"/>
    <p:sldId id="327" r:id="rId6"/>
    <p:sldId id="305" r:id="rId7"/>
    <p:sldId id="325" r:id="rId8"/>
    <p:sldId id="315" r:id="rId9"/>
    <p:sldId id="323" r:id="rId10"/>
    <p:sldId id="316" r:id="rId11"/>
    <p:sldId id="324" r:id="rId12"/>
    <p:sldId id="317" r:id="rId13"/>
    <p:sldId id="318" r:id="rId14"/>
    <p:sldId id="319" r:id="rId15"/>
    <p:sldId id="320" r:id="rId16"/>
    <p:sldId id="322" r:id="rId17"/>
    <p:sldId id="328" r:id="rId18"/>
    <p:sldId id="321" r:id="rId19"/>
    <p:sldId id="314"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sora bold" panose="020B0604020202020204" charset="0"/>
      <p:bold r:id="rId26"/>
    </p:embeddedFont>
    <p:embeddedFont>
      <p:font typeface="sora regular" panose="020B0604020202020204" charset="0"/>
      <p:regular r:id="rId27"/>
    </p:embeddedFont>
    <p:embeddedFont>
      <p:font typeface="Tahoma" panose="020B0604030504040204" pitchFamily="3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5C24"/>
    <a:srgbClr val="7F7055"/>
    <a:srgbClr val="B9D2FF"/>
    <a:srgbClr val="FFFFFF"/>
    <a:srgbClr val="7D82BE"/>
    <a:srgbClr val="D79600"/>
    <a:srgbClr val="2D3C23"/>
    <a:srgbClr val="FF7D46"/>
    <a:srgbClr val="7E81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82" d="100"/>
          <a:sy n="82" d="100"/>
        </p:scale>
        <p:origin x="720"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3926D-EF0E-410D-AA08-F45874FFDE47}" type="datetimeFigureOut">
              <a:rPr lang="lv-LV" smtClean="0"/>
              <a:t>05.06.2025</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86CC1A-0A87-465F-B063-56EC3D32C5E8}" type="slidenum">
              <a:rPr lang="lv-LV" smtClean="0"/>
              <a:t>‹#›</a:t>
            </a:fld>
            <a:endParaRPr lang="lv-LV"/>
          </a:p>
        </p:txBody>
      </p:sp>
    </p:spTree>
    <p:extLst>
      <p:ext uri="{BB962C8B-B14F-4D97-AF65-F5344CB8AC3E}">
        <p14:creationId xmlns:p14="http://schemas.microsoft.com/office/powerpoint/2010/main" val="2380637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10620-237E-0402-3C09-3078C98FB949}"/>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99F80851-3EC2-8869-1116-340FB5421254}"/>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06F1A4CF-5548-E46B-ABDD-E144538C5C2A}"/>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644B158E-A4DA-E040-6207-223373DF316E}"/>
              </a:ext>
            </a:extLst>
          </p:cNvPr>
          <p:cNvSpPr>
            <a:spLocks noGrp="1"/>
          </p:cNvSpPr>
          <p:nvPr>
            <p:ph type="sldNum" sz="quarter" idx="5"/>
          </p:nvPr>
        </p:nvSpPr>
        <p:spPr/>
        <p:txBody>
          <a:bodyPr/>
          <a:lstStyle/>
          <a:p>
            <a:fld id="{7686CC1A-0A87-465F-B063-56EC3D32C5E8}" type="slidenum">
              <a:rPr lang="lv-LV" smtClean="0"/>
              <a:t>3</a:t>
            </a:fld>
            <a:endParaRPr lang="lv-LV"/>
          </a:p>
        </p:txBody>
      </p:sp>
    </p:spTree>
    <p:extLst>
      <p:ext uri="{BB962C8B-B14F-4D97-AF65-F5344CB8AC3E}">
        <p14:creationId xmlns:p14="http://schemas.microsoft.com/office/powerpoint/2010/main" val="2850957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D0FB0-EBB9-0934-A766-8F8879B1B31D}"/>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62593D5E-28F1-CBEC-1BEA-09CF75CB6446}"/>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9BDD3A55-4970-BCA6-2E23-426AB368333A}"/>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60FA9780-3176-51CB-7AD8-09BB43C21074}"/>
              </a:ext>
            </a:extLst>
          </p:cNvPr>
          <p:cNvSpPr>
            <a:spLocks noGrp="1"/>
          </p:cNvSpPr>
          <p:nvPr>
            <p:ph type="sldNum" sz="quarter" idx="5"/>
          </p:nvPr>
        </p:nvSpPr>
        <p:spPr/>
        <p:txBody>
          <a:bodyPr/>
          <a:lstStyle/>
          <a:p>
            <a:fld id="{7686CC1A-0A87-465F-B063-56EC3D32C5E8}" type="slidenum">
              <a:rPr lang="lv-LV" smtClean="0"/>
              <a:t>12</a:t>
            </a:fld>
            <a:endParaRPr lang="lv-LV"/>
          </a:p>
        </p:txBody>
      </p:sp>
    </p:spTree>
    <p:extLst>
      <p:ext uri="{BB962C8B-B14F-4D97-AF65-F5344CB8AC3E}">
        <p14:creationId xmlns:p14="http://schemas.microsoft.com/office/powerpoint/2010/main" val="2658929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0C291-27AE-D7E3-46E2-5CD1F649DBE3}"/>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B7C96359-A0D6-5D4A-6273-F1AAF3DD0DBF}"/>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DF90DC7C-2233-983B-D256-6883B0C19C14}"/>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C3E78B8B-5CBC-B3F7-16D5-B2DA7CD2A1B4}"/>
              </a:ext>
            </a:extLst>
          </p:cNvPr>
          <p:cNvSpPr>
            <a:spLocks noGrp="1"/>
          </p:cNvSpPr>
          <p:nvPr>
            <p:ph type="sldNum" sz="quarter" idx="5"/>
          </p:nvPr>
        </p:nvSpPr>
        <p:spPr/>
        <p:txBody>
          <a:bodyPr/>
          <a:lstStyle/>
          <a:p>
            <a:fld id="{7686CC1A-0A87-465F-B063-56EC3D32C5E8}" type="slidenum">
              <a:rPr lang="lv-LV" smtClean="0"/>
              <a:t>13</a:t>
            </a:fld>
            <a:endParaRPr lang="lv-LV"/>
          </a:p>
        </p:txBody>
      </p:sp>
    </p:spTree>
    <p:extLst>
      <p:ext uri="{BB962C8B-B14F-4D97-AF65-F5344CB8AC3E}">
        <p14:creationId xmlns:p14="http://schemas.microsoft.com/office/powerpoint/2010/main" val="4023382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337B7-98E3-32AD-AE60-FF9BD54A6A41}"/>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F2B6C2AF-CF17-48F6-D48C-AD756DD20408}"/>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EA8D5C6E-2A0C-7CAD-4B59-7C747BE943CA}"/>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DB1FB6C2-FFCB-0703-19ED-9CC16CC324CC}"/>
              </a:ext>
            </a:extLst>
          </p:cNvPr>
          <p:cNvSpPr>
            <a:spLocks noGrp="1"/>
          </p:cNvSpPr>
          <p:nvPr>
            <p:ph type="sldNum" sz="quarter" idx="5"/>
          </p:nvPr>
        </p:nvSpPr>
        <p:spPr/>
        <p:txBody>
          <a:bodyPr/>
          <a:lstStyle/>
          <a:p>
            <a:fld id="{7686CC1A-0A87-465F-B063-56EC3D32C5E8}" type="slidenum">
              <a:rPr lang="lv-LV" smtClean="0"/>
              <a:t>14</a:t>
            </a:fld>
            <a:endParaRPr lang="lv-LV"/>
          </a:p>
        </p:txBody>
      </p:sp>
    </p:spTree>
    <p:extLst>
      <p:ext uri="{BB962C8B-B14F-4D97-AF65-F5344CB8AC3E}">
        <p14:creationId xmlns:p14="http://schemas.microsoft.com/office/powerpoint/2010/main" val="1764990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1B2B0-F419-0785-A6B1-B8670EBBC934}"/>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E2764B4A-62BA-97BB-8D1B-E41A89F1DF5F}"/>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1593E5D6-6425-E8B0-CBBA-F1EE7F114908}"/>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9FD99923-8F12-9DEB-C304-5993667EEC5D}"/>
              </a:ext>
            </a:extLst>
          </p:cNvPr>
          <p:cNvSpPr>
            <a:spLocks noGrp="1"/>
          </p:cNvSpPr>
          <p:nvPr>
            <p:ph type="sldNum" sz="quarter" idx="5"/>
          </p:nvPr>
        </p:nvSpPr>
        <p:spPr/>
        <p:txBody>
          <a:bodyPr/>
          <a:lstStyle/>
          <a:p>
            <a:fld id="{7686CC1A-0A87-465F-B063-56EC3D32C5E8}" type="slidenum">
              <a:rPr lang="lv-LV" smtClean="0"/>
              <a:t>15</a:t>
            </a:fld>
            <a:endParaRPr lang="lv-LV"/>
          </a:p>
        </p:txBody>
      </p:sp>
    </p:spTree>
    <p:extLst>
      <p:ext uri="{BB962C8B-B14F-4D97-AF65-F5344CB8AC3E}">
        <p14:creationId xmlns:p14="http://schemas.microsoft.com/office/powerpoint/2010/main" val="553139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CDF54-EB35-88D4-5DD5-379B89729BB6}"/>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A6C789CA-1B16-49A0-409B-0222A16632C3}"/>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4709B5A2-934B-8992-10F9-416D12836766}"/>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758C100A-630B-77F9-8E97-93D2E5007F27}"/>
              </a:ext>
            </a:extLst>
          </p:cNvPr>
          <p:cNvSpPr>
            <a:spLocks noGrp="1"/>
          </p:cNvSpPr>
          <p:nvPr>
            <p:ph type="sldNum" sz="quarter" idx="5"/>
          </p:nvPr>
        </p:nvSpPr>
        <p:spPr/>
        <p:txBody>
          <a:bodyPr/>
          <a:lstStyle/>
          <a:p>
            <a:fld id="{7686CC1A-0A87-465F-B063-56EC3D32C5E8}" type="slidenum">
              <a:rPr lang="lv-LV" smtClean="0"/>
              <a:t>16</a:t>
            </a:fld>
            <a:endParaRPr lang="lv-LV"/>
          </a:p>
        </p:txBody>
      </p:sp>
    </p:spTree>
    <p:extLst>
      <p:ext uri="{BB962C8B-B14F-4D97-AF65-F5344CB8AC3E}">
        <p14:creationId xmlns:p14="http://schemas.microsoft.com/office/powerpoint/2010/main" val="2184124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7686CC1A-0A87-465F-B063-56EC3D32C5E8}" type="slidenum">
              <a:rPr lang="lv-LV" smtClean="0"/>
              <a:t>4</a:t>
            </a:fld>
            <a:endParaRPr lang="lv-LV"/>
          </a:p>
        </p:txBody>
      </p:sp>
    </p:spTree>
    <p:extLst>
      <p:ext uri="{BB962C8B-B14F-4D97-AF65-F5344CB8AC3E}">
        <p14:creationId xmlns:p14="http://schemas.microsoft.com/office/powerpoint/2010/main" val="2123792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DC609-A6FE-AB97-0CAC-822CBB9315BF}"/>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52998D16-8D16-7717-57F6-6D31389CEB45}"/>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9066F7A5-9077-87A0-2E0D-28E9789EEDC5}"/>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1299EACC-5B30-C5C6-3471-4C50B29F73E3}"/>
              </a:ext>
            </a:extLst>
          </p:cNvPr>
          <p:cNvSpPr>
            <a:spLocks noGrp="1"/>
          </p:cNvSpPr>
          <p:nvPr>
            <p:ph type="sldNum" sz="quarter" idx="5"/>
          </p:nvPr>
        </p:nvSpPr>
        <p:spPr/>
        <p:txBody>
          <a:bodyPr/>
          <a:lstStyle/>
          <a:p>
            <a:fld id="{7686CC1A-0A87-465F-B063-56EC3D32C5E8}" type="slidenum">
              <a:rPr lang="lv-LV" smtClean="0"/>
              <a:t>5</a:t>
            </a:fld>
            <a:endParaRPr lang="lv-LV"/>
          </a:p>
        </p:txBody>
      </p:sp>
    </p:spTree>
    <p:extLst>
      <p:ext uri="{BB962C8B-B14F-4D97-AF65-F5344CB8AC3E}">
        <p14:creationId xmlns:p14="http://schemas.microsoft.com/office/powerpoint/2010/main" val="2558122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9992A-2EF1-3F1A-74CA-EA13E170B02C}"/>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C1EFE68D-562B-987B-43C3-84BE248EB854}"/>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39EC77C8-E27C-A916-6913-4E22FE54C86E}"/>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24B60A16-C5AD-12FA-300F-149FF9C15AF5}"/>
              </a:ext>
            </a:extLst>
          </p:cNvPr>
          <p:cNvSpPr>
            <a:spLocks noGrp="1"/>
          </p:cNvSpPr>
          <p:nvPr>
            <p:ph type="sldNum" sz="quarter" idx="5"/>
          </p:nvPr>
        </p:nvSpPr>
        <p:spPr/>
        <p:txBody>
          <a:bodyPr/>
          <a:lstStyle/>
          <a:p>
            <a:fld id="{7686CC1A-0A87-465F-B063-56EC3D32C5E8}" type="slidenum">
              <a:rPr lang="lv-LV" smtClean="0"/>
              <a:t>6</a:t>
            </a:fld>
            <a:endParaRPr lang="lv-LV"/>
          </a:p>
        </p:txBody>
      </p:sp>
    </p:spTree>
    <p:extLst>
      <p:ext uri="{BB962C8B-B14F-4D97-AF65-F5344CB8AC3E}">
        <p14:creationId xmlns:p14="http://schemas.microsoft.com/office/powerpoint/2010/main" val="4193171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9FE64-0831-F03E-FF62-097DB435CC18}"/>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03D69F6C-20A7-8EB5-6AB6-DBA649D4DF54}"/>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CE450309-1BEF-8F6C-B976-240C26EF091A}"/>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2B9D981A-793B-35F8-AFDE-DA4FBE15D51C}"/>
              </a:ext>
            </a:extLst>
          </p:cNvPr>
          <p:cNvSpPr>
            <a:spLocks noGrp="1"/>
          </p:cNvSpPr>
          <p:nvPr>
            <p:ph type="sldNum" sz="quarter" idx="5"/>
          </p:nvPr>
        </p:nvSpPr>
        <p:spPr/>
        <p:txBody>
          <a:bodyPr/>
          <a:lstStyle/>
          <a:p>
            <a:fld id="{7686CC1A-0A87-465F-B063-56EC3D32C5E8}" type="slidenum">
              <a:rPr lang="lv-LV" smtClean="0"/>
              <a:t>7</a:t>
            </a:fld>
            <a:endParaRPr lang="lv-LV"/>
          </a:p>
        </p:txBody>
      </p:sp>
    </p:spTree>
    <p:extLst>
      <p:ext uri="{BB962C8B-B14F-4D97-AF65-F5344CB8AC3E}">
        <p14:creationId xmlns:p14="http://schemas.microsoft.com/office/powerpoint/2010/main" val="2596483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FB6A9-B3DC-FCF2-3259-27ECAF9C947D}"/>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C3883053-8FAD-FC86-0206-8CE21064AF6D}"/>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1FA4AF31-EE3E-A069-3587-7EBF02FF3C2F}"/>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4A646973-FF91-DBFA-6496-93F7FF08BDAE}"/>
              </a:ext>
            </a:extLst>
          </p:cNvPr>
          <p:cNvSpPr>
            <a:spLocks noGrp="1"/>
          </p:cNvSpPr>
          <p:nvPr>
            <p:ph type="sldNum" sz="quarter" idx="5"/>
          </p:nvPr>
        </p:nvSpPr>
        <p:spPr/>
        <p:txBody>
          <a:bodyPr/>
          <a:lstStyle/>
          <a:p>
            <a:fld id="{7686CC1A-0A87-465F-B063-56EC3D32C5E8}" type="slidenum">
              <a:rPr lang="lv-LV" smtClean="0"/>
              <a:t>8</a:t>
            </a:fld>
            <a:endParaRPr lang="lv-LV"/>
          </a:p>
        </p:txBody>
      </p:sp>
    </p:spTree>
    <p:extLst>
      <p:ext uri="{BB962C8B-B14F-4D97-AF65-F5344CB8AC3E}">
        <p14:creationId xmlns:p14="http://schemas.microsoft.com/office/powerpoint/2010/main" val="3449970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B3265-5051-66E6-5575-424FD8FC2A86}"/>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83B5DB4C-7142-CDF2-04ED-D455B5C8D9FC}"/>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760D31BA-6B1F-4291-D9D1-F4CB0189B3F9}"/>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FDF7B90C-A087-47E0-D937-E64BB22F69AC}"/>
              </a:ext>
            </a:extLst>
          </p:cNvPr>
          <p:cNvSpPr>
            <a:spLocks noGrp="1"/>
          </p:cNvSpPr>
          <p:nvPr>
            <p:ph type="sldNum" sz="quarter" idx="5"/>
          </p:nvPr>
        </p:nvSpPr>
        <p:spPr/>
        <p:txBody>
          <a:bodyPr/>
          <a:lstStyle/>
          <a:p>
            <a:fld id="{7686CC1A-0A87-465F-B063-56EC3D32C5E8}" type="slidenum">
              <a:rPr lang="lv-LV" smtClean="0"/>
              <a:t>9</a:t>
            </a:fld>
            <a:endParaRPr lang="lv-LV"/>
          </a:p>
        </p:txBody>
      </p:sp>
    </p:spTree>
    <p:extLst>
      <p:ext uri="{BB962C8B-B14F-4D97-AF65-F5344CB8AC3E}">
        <p14:creationId xmlns:p14="http://schemas.microsoft.com/office/powerpoint/2010/main" val="1985883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77EDA-E3C4-5262-809D-50E1D27E2B62}"/>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96B19E5D-3051-0819-BDA1-BD0B9A891EA5}"/>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2E144D21-3FDB-DF7B-8B3B-770D7CF1D6CA}"/>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ABC969B3-C42D-0F74-37CB-B1D5A6BF18BA}"/>
              </a:ext>
            </a:extLst>
          </p:cNvPr>
          <p:cNvSpPr>
            <a:spLocks noGrp="1"/>
          </p:cNvSpPr>
          <p:nvPr>
            <p:ph type="sldNum" sz="quarter" idx="5"/>
          </p:nvPr>
        </p:nvSpPr>
        <p:spPr/>
        <p:txBody>
          <a:bodyPr/>
          <a:lstStyle/>
          <a:p>
            <a:fld id="{7686CC1A-0A87-465F-B063-56EC3D32C5E8}" type="slidenum">
              <a:rPr lang="lv-LV" smtClean="0"/>
              <a:t>10</a:t>
            </a:fld>
            <a:endParaRPr lang="lv-LV"/>
          </a:p>
        </p:txBody>
      </p:sp>
    </p:spTree>
    <p:extLst>
      <p:ext uri="{BB962C8B-B14F-4D97-AF65-F5344CB8AC3E}">
        <p14:creationId xmlns:p14="http://schemas.microsoft.com/office/powerpoint/2010/main" val="2945396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3D585-9A35-7ADD-91B3-5F3629F6DF61}"/>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D253DD8F-C17D-D676-0102-9EB609F0761A}"/>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053385FD-39DB-9CD2-F7F8-675F46812E57}"/>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FF6860D8-AFAD-0FB5-98B6-0A2D49FCECC9}"/>
              </a:ext>
            </a:extLst>
          </p:cNvPr>
          <p:cNvSpPr>
            <a:spLocks noGrp="1"/>
          </p:cNvSpPr>
          <p:nvPr>
            <p:ph type="sldNum" sz="quarter" idx="5"/>
          </p:nvPr>
        </p:nvSpPr>
        <p:spPr/>
        <p:txBody>
          <a:bodyPr/>
          <a:lstStyle/>
          <a:p>
            <a:fld id="{7686CC1A-0A87-465F-B063-56EC3D32C5E8}" type="slidenum">
              <a:rPr lang="lv-LV" smtClean="0"/>
              <a:t>11</a:t>
            </a:fld>
            <a:endParaRPr lang="lv-LV"/>
          </a:p>
        </p:txBody>
      </p:sp>
    </p:spTree>
    <p:extLst>
      <p:ext uri="{BB962C8B-B14F-4D97-AF65-F5344CB8AC3E}">
        <p14:creationId xmlns:p14="http://schemas.microsoft.com/office/powerpoint/2010/main" val="2861335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1">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E87DDBF-BACA-B79E-5D82-61B54613B5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07581" y="2286000"/>
            <a:ext cx="5176837" cy="1854769"/>
          </a:xfrm>
          <a:prstGeom prst="rect">
            <a:avLst/>
          </a:prstGeom>
        </p:spPr>
      </p:pic>
    </p:spTree>
    <p:extLst>
      <p:ext uri="{BB962C8B-B14F-4D97-AF65-F5344CB8AC3E}">
        <p14:creationId xmlns:p14="http://schemas.microsoft.com/office/powerpoint/2010/main" val="24381186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10">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11" name="Rectangle 10">
            <a:extLst>
              <a:ext uri="{FF2B5EF4-FFF2-40B4-BE49-F238E27FC236}">
                <a16:creationId xmlns:a16="http://schemas.microsoft.com/office/drawing/2014/main" id="{B7F8509A-794E-A56C-1FB9-57500EBB3811}"/>
              </a:ext>
            </a:extLst>
          </p:cNvPr>
          <p:cNvSpPr/>
          <p:nvPr userDrawn="1"/>
        </p:nvSpPr>
        <p:spPr>
          <a:xfrm>
            <a:off x="0" y="0"/>
            <a:ext cx="5839560" cy="235194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24000" rIns="0" numCol="1" rtlCol="0" anchor="t"/>
          <a:lstStyle/>
          <a:p>
            <a:pPr algn="r"/>
            <a:endParaRPr lang="en-US" sz="2800" dirty="0">
              <a:latin typeface="+mj-lt"/>
            </a:endParaRPr>
          </a:p>
        </p:txBody>
      </p:sp>
      <p:sp>
        <p:nvSpPr>
          <p:cNvPr id="13" name="Rectangle 12">
            <a:extLst>
              <a:ext uri="{FF2B5EF4-FFF2-40B4-BE49-F238E27FC236}">
                <a16:creationId xmlns:a16="http://schemas.microsoft.com/office/drawing/2014/main" id="{B9AA3B55-54A5-8B18-0B0F-05ADA6FB3CEA}"/>
              </a:ext>
            </a:extLst>
          </p:cNvPr>
          <p:cNvSpPr/>
          <p:nvPr userDrawn="1"/>
        </p:nvSpPr>
        <p:spPr>
          <a:xfrm>
            <a:off x="0" y="2351942"/>
            <a:ext cx="5839560" cy="4506058"/>
          </a:xfrm>
          <a:prstGeom prst="rect">
            <a:avLst/>
          </a:prstGeom>
          <a:solidFill>
            <a:srgbClr val="2D3C2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24000" rIns="0" numCol="1" rtlCol="0" anchor="t"/>
          <a:lstStyle/>
          <a:p>
            <a:pPr algn="r"/>
            <a:endParaRPr lang="en-US" sz="2800" dirty="0">
              <a:latin typeface="+mj-lt"/>
            </a:endParaRPr>
          </a:p>
        </p:txBody>
      </p:sp>
      <p:sp>
        <p:nvSpPr>
          <p:cNvPr id="14" name="Text Placeholder 8">
            <a:extLst>
              <a:ext uri="{FF2B5EF4-FFF2-40B4-BE49-F238E27FC236}">
                <a16:creationId xmlns:a16="http://schemas.microsoft.com/office/drawing/2014/main" id="{782ED2C4-0A41-9675-4AD9-0F1915B61064}"/>
              </a:ext>
            </a:extLst>
          </p:cNvPr>
          <p:cNvSpPr>
            <a:spLocks noGrp="1"/>
          </p:cNvSpPr>
          <p:nvPr>
            <p:ph type="body" sz="quarter" idx="10" hasCustomPrompt="1"/>
          </p:nvPr>
        </p:nvSpPr>
        <p:spPr>
          <a:xfrm>
            <a:off x="8488972" y="2833088"/>
            <a:ext cx="3270739" cy="1725972"/>
          </a:xfrm>
        </p:spPr>
        <p:txBody>
          <a:bodyPr tIns="612000" anchor="b">
            <a:spAutoFit/>
          </a:bodyPr>
          <a:lstStyle>
            <a:lvl1pPr marL="447675" indent="-447675" algn="l">
              <a:lnSpc>
                <a:spcPct val="100000"/>
              </a:lnSpc>
              <a:buFontTx/>
              <a:buBlip>
                <a:blip r:embed="rId2">
                  <a:extLst>
                    <a:ext uri="{96DAC541-7B7A-43D3-8B79-37D633B846F1}">
                      <asvg:svgBlip xmlns:asvg="http://schemas.microsoft.com/office/drawing/2016/SVG/main" r:embed="rId3"/>
                    </a:ext>
                  </a:extLst>
                </a:blip>
              </a:buBlip>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Īss</a:t>
            </a:r>
            <a:r>
              <a:rPr lang="en-US" dirty="0"/>
              <a:t> </a:t>
            </a:r>
            <a:r>
              <a:rPr lang="en-US" dirty="0" err="1"/>
              <a:t>fakts</a:t>
            </a:r>
            <a:r>
              <a:rPr lang="en-US" dirty="0"/>
              <a:t> </a:t>
            </a:r>
            <a:r>
              <a:rPr lang="en-US" dirty="0" err="1"/>
              <a:t>vai</a:t>
            </a:r>
            <a:r>
              <a:rPr lang="en-US" dirty="0"/>
              <a:t> </a:t>
            </a:r>
            <a:r>
              <a:rPr lang="en-US" dirty="0" err="1"/>
              <a:t>apraksts</a:t>
            </a:r>
            <a:r>
              <a:rPr lang="en-US" dirty="0"/>
              <a:t> par </a:t>
            </a:r>
            <a:r>
              <a:rPr lang="en-US" dirty="0" err="1"/>
              <a:t>nepieciešamo</a:t>
            </a:r>
            <a:r>
              <a:rPr lang="en-US" dirty="0"/>
              <a:t> </a:t>
            </a:r>
            <a:r>
              <a:rPr lang="en-US" dirty="0" err="1"/>
              <a:t>tēmu</a:t>
            </a:r>
            <a:r>
              <a:rPr lang="en-US" dirty="0"/>
              <a:t>. Divos, </a:t>
            </a:r>
            <a:r>
              <a:rPr lang="en-US" dirty="0" err="1"/>
              <a:t>trīs</a:t>
            </a:r>
            <a:r>
              <a:rPr lang="en-US" dirty="0"/>
              <a:t> </a:t>
            </a:r>
            <a:r>
              <a:rPr lang="en-US" dirty="0" err="1"/>
              <a:t>vai</a:t>
            </a:r>
            <a:r>
              <a:rPr lang="en-US" dirty="0"/>
              <a:t> </a:t>
            </a:r>
            <a:r>
              <a:rPr lang="en-US" dirty="0" err="1"/>
              <a:t>vairāk</a:t>
            </a:r>
            <a:r>
              <a:rPr lang="en-US" dirty="0"/>
              <a:t> </a:t>
            </a:r>
            <a:r>
              <a:rPr lang="en-US" dirty="0" err="1"/>
              <a:t>teikumos</a:t>
            </a:r>
            <a:r>
              <a:rPr lang="en-US" dirty="0"/>
              <a:t>.</a:t>
            </a:r>
          </a:p>
        </p:txBody>
      </p:sp>
      <p:sp>
        <p:nvSpPr>
          <p:cNvPr id="15" name="Text Placeholder 8">
            <a:extLst>
              <a:ext uri="{FF2B5EF4-FFF2-40B4-BE49-F238E27FC236}">
                <a16:creationId xmlns:a16="http://schemas.microsoft.com/office/drawing/2014/main" id="{EB9936DB-1DDC-E47D-29E4-AB2142B04166}"/>
              </a:ext>
            </a:extLst>
          </p:cNvPr>
          <p:cNvSpPr>
            <a:spLocks noGrp="1"/>
          </p:cNvSpPr>
          <p:nvPr>
            <p:ph type="body" sz="quarter" idx="11" hasCustomPrompt="1"/>
          </p:nvPr>
        </p:nvSpPr>
        <p:spPr>
          <a:xfrm>
            <a:off x="8488972" y="4567852"/>
            <a:ext cx="3270739" cy="1725972"/>
          </a:xfrm>
        </p:spPr>
        <p:txBody>
          <a:bodyPr tIns="612000" anchor="b">
            <a:spAutoFit/>
          </a:bodyPr>
          <a:lstStyle>
            <a:lvl1pPr marL="447675" indent="-447675" algn="l">
              <a:lnSpc>
                <a:spcPct val="100000"/>
              </a:lnSpc>
              <a:buFontTx/>
              <a:buBlip>
                <a:blip r:embed="rId2">
                  <a:extLst>
                    <a:ext uri="{96DAC541-7B7A-43D3-8B79-37D633B846F1}">
                      <asvg:svgBlip xmlns:asvg="http://schemas.microsoft.com/office/drawing/2016/SVG/main" r:embed="rId3"/>
                    </a:ext>
                  </a:extLst>
                </a:blip>
              </a:buBlip>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Īss</a:t>
            </a:r>
            <a:r>
              <a:rPr lang="en-US" dirty="0"/>
              <a:t> fa</a:t>
            </a:r>
            <a:r>
              <a:rPr lang="lv-LV" dirty="0"/>
              <a:t>ccg</a:t>
            </a:r>
            <a:r>
              <a:rPr lang="en-US" dirty="0"/>
              <a:t>kts </a:t>
            </a:r>
            <a:r>
              <a:rPr lang="en-US" dirty="0" err="1"/>
              <a:t>vai</a:t>
            </a:r>
            <a:r>
              <a:rPr lang="en-US" dirty="0"/>
              <a:t> </a:t>
            </a:r>
            <a:r>
              <a:rPr lang="en-US" dirty="0" err="1"/>
              <a:t>apraksts</a:t>
            </a:r>
            <a:r>
              <a:rPr lang="en-US" dirty="0"/>
              <a:t> par </a:t>
            </a:r>
            <a:r>
              <a:rPr lang="en-US" dirty="0" err="1"/>
              <a:t>nepieciešamo</a:t>
            </a:r>
            <a:r>
              <a:rPr lang="en-US" dirty="0"/>
              <a:t> </a:t>
            </a:r>
            <a:r>
              <a:rPr lang="en-US" dirty="0" err="1"/>
              <a:t>tēmu</a:t>
            </a:r>
            <a:r>
              <a:rPr lang="en-US" dirty="0"/>
              <a:t>. Divos, </a:t>
            </a:r>
            <a:r>
              <a:rPr lang="en-US" dirty="0" err="1"/>
              <a:t>trīs</a:t>
            </a:r>
            <a:r>
              <a:rPr lang="en-US" dirty="0"/>
              <a:t> </a:t>
            </a:r>
            <a:r>
              <a:rPr lang="en-US" dirty="0" err="1"/>
              <a:t>vai</a:t>
            </a:r>
            <a:r>
              <a:rPr lang="en-US" dirty="0"/>
              <a:t> </a:t>
            </a:r>
            <a:r>
              <a:rPr lang="en-US" dirty="0" err="1"/>
              <a:t>vairāk</a:t>
            </a:r>
            <a:r>
              <a:rPr lang="en-US" dirty="0"/>
              <a:t> </a:t>
            </a:r>
            <a:r>
              <a:rPr lang="en-US" dirty="0" err="1"/>
              <a:t>teikumos</a:t>
            </a:r>
            <a:r>
              <a:rPr lang="en-US" dirty="0"/>
              <a:t>.</a:t>
            </a:r>
          </a:p>
        </p:txBody>
      </p:sp>
      <p:sp>
        <p:nvSpPr>
          <p:cNvPr id="21" name="Text Placeholder 20">
            <a:extLst>
              <a:ext uri="{FF2B5EF4-FFF2-40B4-BE49-F238E27FC236}">
                <a16:creationId xmlns:a16="http://schemas.microsoft.com/office/drawing/2014/main" id="{BA2112BD-83FF-43E8-C110-E6965FA222DB}"/>
              </a:ext>
            </a:extLst>
          </p:cNvPr>
          <p:cNvSpPr>
            <a:spLocks noGrp="1"/>
          </p:cNvSpPr>
          <p:nvPr>
            <p:ph type="body" sz="quarter" idx="12" hasCustomPrompt="1"/>
          </p:nvPr>
        </p:nvSpPr>
        <p:spPr>
          <a:xfrm>
            <a:off x="133350" y="463550"/>
            <a:ext cx="2317750" cy="919284"/>
          </a:xfrm>
        </p:spPr>
        <p:txBody>
          <a:bodyPr anchor="ctr"/>
          <a:lstStyle>
            <a:lvl1pPr marL="0" indent="0" algn="r">
              <a:buNone/>
              <a:defRPr sz="7200">
                <a:solidFill>
                  <a:schemeClr val="bg1"/>
                </a:solidFill>
                <a:latin typeface="+mj-lt"/>
              </a:defRPr>
            </a:lvl1pPr>
          </a:lstStyle>
          <a:p>
            <a:pPr lvl="0"/>
            <a:r>
              <a:rPr lang="lv-LV" dirty="0"/>
              <a:t>25%</a:t>
            </a:r>
            <a:endParaRPr lang="en-US" dirty="0"/>
          </a:p>
        </p:txBody>
      </p:sp>
      <p:sp>
        <p:nvSpPr>
          <p:cNvPr id="22" name="Text Placeholder 20">
            <a:extLst>
              <a:ext uri="{FF2B5EF4-FFF2-40B4-BE49-F238E27FC236}">
                <a16:creationId xmlns:a16="http://schemas.microsoft.com/office/drawing/2014/main" id="{90B769DD-E647-E3B9-985E-4AA75106A53A}"/>
              </a:ext>
            </a:extLst>
          </p:cNvPr>
          <p:cNvSpPr>
            <a:spLocks noGrp="1"/>
          </p:cNvSpPr>
          <p:nvPr>
            <p:ph type="body" sz="quarter" idx="13" hasCustomPrompt="1"/>
          </p:nvPr>
        </p:nvSpPr>
        <p:spPr>
          <a:xfrm>
            <a:off x="133350" y="2819774"/>
            <a:ext cx="2317750" cy="919284"/>
          </a:xfrm>
        </p:spPr>
        <p:txBody>
          <a:bodyPr anchor="ctr"/>
          <a:lstStyle>
            <a:lvl1pPr marL="0" indent="0" algn="r">
              <a:buNone/>
              <a:defRPr sz="7200">
                <a:solidFill>
                  <a:schemeClr val="bg1"/>
                </a:solidFill>
                <a:latin typeface="+mj-lt"/>
              </a:defRPr>
            </a:lvl1pPr>
          </a:lstStyle>
          <a:p>
            <a:pPr lvl="0"/>
            <a:r>
              <a:rPr lang="lv-LV" dirty="0"/>
              <a:t>25%</a:t>
            </a:r>
            <a:endParaRPr lang="en-US" dirty="0"/>
          </a:p>
        </p:txBody>
      </p:sp>
      <p:sp>
        <p:nvSpPr>
          <p:cNvPr id="23" name="Text Placeholder 20">
            <a:extLst>
              <a:ext uri="{FF2B5EF4-FFF2-40B4-BE49-F238E27FC236}">
                <a16:creationId xmlns:a16="http://schemas.microsoft.com/office/drawing/2014/main" id="{78440287-655E-EDB9-8A37-EF59CEE571D9}"/>
              </a:ext>
            </a:extLst>
          </p:cNvPr>
          <p:cNvSpPr>
            <a:spLocks noGrp="1"/>
          </p:cNvSpPr>
          <p:nvPr>
            <p:ph type="body" sz="quarter" idx="14" hasCustomPrompt="1"/>
          </p:nvPr>
        </p:nvSpPr>
        <p:spPr>
          <a:xfrm>
            <a:off x="2451100" y="463550"/>
            <a:ext cx="2955925" cy="919284"/>
          </a:xfrm>
        </p:spPr>
        <p:txBody>
          <a:bodyPr lIns="324000" rIns="0" anchor="ctr"/>
          <a:lstStyle>
            <a:lvl1pPr marL="0" indent="0" algn="l">
              <a:lnSpc>
                <a:spcPct val="100000"/>
              </a:lnSpc>
              <a:buNone/>
              <a:defRPr sz="2200">
                <a:solidFill>
                  <a:schemeClr val="bg1"/>
                </a:solidFill>
                <a:latin typeface="+mn-lt"/>
              </a:defRPr>
            </a:lvl1pPr>
          </a:lstStyle>
          <a:p>
            <a:pPr lvl="0"/>
            <a:r>
              <a:rPr lang="nb-NO" dirty="0"/>
              <a:t>Īss teksts par to, kas ir šī kategorija</a:t>
            </a:r>
            <a:endParaRPr lang="en-US" dirty="0"/>
          </a:p>
        </p:txBody>
      </p:sp>
      <p:sp>
        <p:nvSpPr>
          <p:cNvPr id="24" name="Text Placeholder 20">
            <a:extLst>
              <a:ext uri="{FF2B5EF4-FFF2-40B4-BE49-F238E27FC236}">
                <a16:creationId xmlns:a16="http://schemas.microsoft.com/office/drawing/2014/main" id="{E7927F92-C20B-D213-0A06-B9AE9EBC473B}"/>
              </a:ext>
            </a:extLst>
          </p:cNvPr>
          <p:cNvSpPr>
            <a:spLocks noGrp="1"/>
          </p:cNvSpPr>
          <p:nvPr>
            <p:ph type="body" sz="quarter" idx="15" hasCustomPrompt="1"/>
          </p:nvPr>
        </p:nvSpPr>
        <p:spPr>
          <a:xfrm>
            <a:off x="2451100" y="2819774"/>
            <a:ext cx="2955925" cy="919284"/>
          </a:xfrm>
        </p:spPr>
        <p:txBody>
          <a:bodyPr lIns="324000" rIns="0" anchor="ctr"/>
          <a:lstStyle>
            <a:lvl1pPr marL="0" indent="0" algn="l">
              <a:lnSpc>
                <a:spcPct val="100000"/>
              </a:lnSpc>
              <a:buNone/>
              <a:defRPr sz="2200">
                <a:solidFill>
                  <a:schemeClr val="bg1"/>
                </a:solidFill>
                <a:latin typeface="+mn-lt"/>
              </a:defRPr>
            </a:lvl1pPr>
          </a:lstStyle>
          <a:p>
            <a:pPr lvl="0"/>
            <a:r>
              <a:rPr lang="nb-NO" dirty="0"/>
              <a:t>Īss teksts par to, kas ir šī kategorija</a:t>
            </a:r>
            <a:endParaRPr lang="en-US" dirty="0"/>
          </a:p>
        </p:txBody>
      </p:sp>
    </p:spTree>
    <p:extLst>
      <p:ext uri="{BB962C8B-B14F-4D97-AF65-F5344CB8AC3E}">
        <p14:creationId xmlns:p14="http://schemas.microsoft.com/office/powerpoint/2010/main" val="3298726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1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r>
              <a:rPr lang="en-US" dirty="0"/>
              <a:t> </a:t>
            </a:r>
            <a:r>
              <a:rPr lang="en-US" dirty="0" err="1"/>
              <a:t>divās</a:t>
            </a:r>
            <a:r>
              <a:rPr lang="en-US" dirty="0"/>
              <a:t> </a:t>
            </a:r>
            <a:r>
              <a:rPr lang="en-US" dirty="0" err="1"/>
              <a:t>rindās</a:t>
            </a:r>
            <a:endParaRPr lang="en-US" dirty="0"/>
          </a:p>
        </p:txBody>
      </p:sp>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41838" y="3884538"/>
            <a:ext cx="5197721" cy="2407308"/>
          </a:xfrm>
        </p:spPr>
        <p:txBody>
          <a:bodyPr tIns="144000" anchor="b">
            <a:spAutoFit/>
          </a:bodyPr>
          <a:lstStyle>
            <a:lvl1pPr marL="0" indent="0" algn="l">
              <a:lnSpc>
                <a:spcPct val="138000"/>
              </a:lnSpc>
              <a:buNone/>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4" name="Text Placeholder 8">
            <a:extLst>
              <a:ext uri="{FF2B5EF4-FFF2-40B4-BE49-F238E27FC236}">
                <a16:creationId xmlns:a16="http://schemas.microsoft.com/office/drawing/2014/main" id="{2C50EFEC-8D13-7671-30D4-82A0BA8B01E5}"/>
              </a:ext>
            </a:extLst>
          </p:cNvPr>
          <p:cNvSpPr>
            <a:spLocks noGrp="1"/>
          </p:cNvSpPr>
          <p:nvPr>
            <p:ph type="body" sz="quarter" idx="11" hasCustomPrompt="1"/>
          </p:nvPr>
        </p:nvSpPr>
        <p:spPr>
          <a:xfrm>
            <a:off x="641837" y="3417231"/>
            <a:ext cx="5197721" cy="467307"/>
          </a:xfrm>
        </p:spPr>
        <p:txBody>
          <a:bodyPr anchor="b">
            <a:spAutoFit/>
          </a:bodyPr>
          <a:lstStyle>
            <a:lvl1pPr marL="0" indent="0" algn="l">
              <a:lnSpc>
                <a:spcPct val="138000"/>
              </a:lnSpc>
              <a:buNone/>
              <a:defRPr sz="24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Apakšvirsraksts</a:t>
            </a:r>
            <a:endParaRPr lang="en-US" dirty="0"/>
          </a:p>
        </p:txBody>
      </p:sp>
    </p:spTree>
    <p:extLst>
      <p:ext uri="{BB962C8B-B14F-4D97-AF65-F5344CB8AC3E}">
        <p14:creationId xmlns:p14="http://schemas.microsoft.com/office/powerpoint/2010/main" val="41249294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12">
    <p:bg>
      <p:bgPr>
        <a:solidFill>
          <a:schemeClr val="bg1"/>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2C50EFEC-8D13-7671-30D4-82A0BA8B01E5}"/>
              </a:ext>
            </a:extLst>
          </p:cNvPr>
          <p:cNvSpPr>
            <a:spLocks noGrp="1"/>
          </p:cNvSpPr>
          <p:nvPr>
            <p:ph type="body" sz="quarter" idx="11" hasCustomPrompt="1"/>
          </p:nvPr>
        </p:nvSpPr>
        <p:spPr>
          <a:xfrm>
            <a:off x="641837" y="5914486"/>
            <a:ext cx="5197721" cy="389402"/>
          </a:xfrm>
        </p:spPr>
        <p:txBody>
          <a:bodyPr anchor="b">
            <a:spAutoFit/>
          </a:bodyPr>
          <a:lstStyle>
            <a:lvl1pPr marL="0" indent="0" algn="ctr">
              <a:lnSpc>
                <a:spcPct val="138000"/>
              </a:lnSpc>
              <a:buNone/>
              <a:defRPr sz="20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GRAFIKA</a:t>
            </a:r>
            <a:r>
              <a:rPr lang="en-US" dirty="0"/>
              <a:t> </a:t>
            </a:r>
            <a:r>
              <a:rPr lang="en-US" dirty="0" err="1"/>
              <a:t>NOSAUKUMS</a:t>
            </a:r>
            <a:endParaRPr lang="en-US" dirty="0"/>
          </a:p>
        </p:txBody>
      </p:sp>
      <p:sp>
        <p:nvSpPr>
          <p:cNvPr id="3" name="Text Placeholder 8">
            <a:extLst>
              <a:ext uri="{FF2B5EF4-FFF2-40B4-BE49-F238E27FC236}">
                <a16:creationId xmlns:a16="http://schemas.microsoft.com/office/drawing/2014/main" id="{E01EAF01-FDF5-B74E-D503-147DED0BCF06}"/>
              </a:ext>
            </a:extLst>
          </p:cNvPr>
          <p:cNvSpPr>
            <a:spLocks noGrp="1"/>
          </p:cNvSpPr>
          <p:nvPr>
            <p:ph type="body" sz="quarter" idx="12" hasCustomPrompt="1"/>
          </p:nvPr>
        </p:nvSpPr>
        <p:spPr>
          <a:xfrm>
            <a:off x="6352442" y="5914486"/>
            <a:ext cx="5197721" cy="389402"/>
          </a:xfrm>
        </p:spPr>
        <p:txBody>
          <a:bodyPr anchor="b">
            <a:spAutoFit/>
          </a:bodyPr>
          <a:lstStyle>
            <a:lvl1pPr marL="0" indent="0" algn="ctr">
              <a:lnSpc>
                <a:spcPct val="138000"/>
              </a:lnSpc>
              <a:buNone/>
              <a:defRPr sz="20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GRAFIKA</a:t>
            </a:r>
            <a:r>
              <a:rPr lang="en-US" dirty="0"/>
              <a:t> </a:t>
            </a:r>
            <a:r>
              <a:rPr lang="en-US" dirty="0" err="1"/>
              <a:t>NOSAUKUMS</a:t>
            </a:r>
            <a:endParaRPr lang="en-US" dirty="0"/>
          </a:p>
        </p:txBody>
      </p:sp>
      <p:sp>
        <p:nvSpPr>
          <p:cNvPr id="6" name="Chart Placeholder 5">
            <a:extLst>
              <a:ext uri="{FF2B5EF4-FFF2-40B4-BE49-F238E27FC236}">
                <a16:creationId xmlns:a16="http://schemas.microsoft.com/office/drawing/2014/main" id="{F58CAEBA-0A0A-9D66-9646-6B027D17925A}"/>
              </a:ext>
            </a:extLst>
          </p:cNvPr>
          <p:cNvSpPr>
            <a:spLocks noGrp="1"/>
          </p:cNvSpPr>
          <p:nvPr>
            <p:ph type="chart" sz="quarter" idx="13" hasCustomPrompt="1"/>
          </p:nvPr>
        </p:nvSpPr>
        <p:spPr>
          <a:xfrm>
            <a:off x="395288" y="1349619"/>
            <a:ext cx="5700712" cy="4564867"/>
          </a:xfrm>
        </p:spPr>
        <p:txBody>
          <a:bodyPr anchor="ctr"/>
          <a:lstStyle>
            <a:lvl1pPr marL="0" indent="0" algn="ctr">
              <a:buNone/>
              <a:defRPr sz="1200"/>
            </a:lvl1pPr>
          </a:lstStyle>
          <a:p>
            <a:r>
              <a:rPr lang="lv-LV" dirty="0"/>
              <a:t> </a:t>
            </a:r>
            <a:endParaRPr lang="en-US" dirty="0"/>
          </a:p>
        </p:txBody>
      </p:sp>
      <p:sp>
        <p:nvSpPr>
          <p:cNvPr id="7" name="Chart Placeholder 5">
            <a:extLst>
              <a:ext uri="{FF2B5EF4-FFF2-40B4-BE49-F238E27FC236}">
                <a16:creationId xmlns:a16="http://schemas.microsoft.com/office/drawing/2014/main" id="{312FEDAB-645E-FF8A-6AC1-F047E46458BF}"/>
              </a:ext>
            </a:extLst>
          </p:cNvPr>
          <p:cNvSpPr>
            <a:spLocks noGrp="1"/>
          </p:cNvSpPr>
          <p:nvPr>
            <p:ph type="chart" sz="quarter" idx="14" hasCustomPrompt="1"/>
          </p:nvPr>
        </p:nvSpPr>
        <p:spPr>
          <a:xfrm>
            <a:off x="6100946" y="1349619"/>
            <a:ext cx="5700712" cy="4564867"/>
          </a:xfrm>
        </p:spPr>
        <p:txBody>
          <a:bodyPr anchor="ctr"/>
          <a:lstStyle>
            <a:lvl1pPr marL="0" indent="0" algn="ctr">
              <a:buNone/>
              <a:defRPr sz="1200"/>
            </a:lvl1pPr>
          </a:lstStyle>
          <a:p>
            <a:r>
              <a:rPr lang="lv-LV" dirty="0"/>
              <a:t> </a:t>
            </a:r>
            <a:endParaRPr lang="en-US" dirty="0"/>
          </a:p>
        </p:txBody>
      </p:sp>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410797"/>
          </a:xfrm>
        </p:spPr>
        <p:txBody>
          <a:bodyPr anchor="t">
            <a:noAutofit/>
          </a:bodyPr>
          <a:lstStyle>
            <a:lvl1pPr algn="l">
              <a:lnSpc>
                <a:spcPct val="82000"/>
              </a:lnSpc>
              <a:defRPr sz="3800" spc="0"/>
            </a:lvl1pPr>
          </a:lstStyle>
          <a:p>
            <a:r>
              <a:rPr lang="en-US" dirty="0" err="1"/>
              <a:t>Tēmas</a:t>
            </a:r>
            <a:r>
              <a:rPr lang="en-US" dirty="0"/>
              <a:t> </a:t>
            </a:r>
            <a:r>
              <a:rPr lang="en-US" dirty="0" err="1"/>
              <a:t>nosaukums</a:t>
            </a:r>
            <a:r>
              <a:rPr lang="en-US" dirty="0"/>
              <a:t> </a:t>
            </a:r>
            <a:r>
              <a:rPr lang="en-US" dirty="0" err="1"/>
              <a:t>divās</a:t>
            </a:r>
            <a:r>
              <a:rPr lang="en-US" dirty="0"/>
              <a:t> </a:t>
            </a:r>
            <a:r>
              <a:rPr lang="en-US" dirty="0" err="1"/>
              <a:t>rindās</a:t>
            </a:r>
            <a:endParaRPr lang="en-US" dirty="0"/>
          </a:p>
        </p:txBody>
      </p:sp>
    </p:spTree>
    <p:extLst>
      <p:ext uri="{BB962C8B-B14F-4D97-AF65-F5344CB8AC3E}">
        <p14:creationId xmlns:p14="http://schemas.microsoft.com/office/powerpoint/2010/main" val="865561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13">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040315" y="3883474"/>
            <a:ext cx="5528894" cy="1484234"/>
          </a:xfrm>
        </p:spPr>
        <p:txBody>
          <a:bodyPr wrap="square" tIns="144000" anchor="b">
            <a:spAutoFit/>
          </a:bodyPr>
          <a:lstStyle>
            <a:lvl1pPr marL="0" indent="0" algn="r">
              <a:lnSpc>
                <a:spcPct val="100000"/>
              </a:lnSpc>
              <a:buNone/>
              <a:defRPr sz="29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Kontakti</a:t>
            </a:r>
            <a:r>
              <a:rPr lang="en-US" dirty="0"/>
              <a:t> </a:t>
            </a:r>
            <a:r>
              <a:rPr lang="en-US" dirty="0" err="1"/>
              <a:t>prezentācijas</a:t>
            </a:r>
            <a:r>
              <a:rPr lang="en-US" dirty="0"/>
              <a:t> </a:t>
            </a:r>
            <a:r>
              <a:rPr lang="en-US" dirty="0" err="1"/>
              <a:t>beigās</a:t>
            </a:r>
            <a:br>
              <a:rPr lang="lv-LV" dirty="0"/>
            </a:br>
            <a:r>
              <a:rPr lang="en-US" dirty="0" err="1"/>
              <a:t>vai</a:t>
            </a:r>
            <a:r>
              <a:rPr lang="en-US" dirty="0"/>
              <a:t> </a:t>
            </a:r>
            <a:r>
              <a:rPr lang="en-US" dirty="0" err="1"/>
              <a:t>kāds</a:t>
            </a:r>
            <a:r>
              <a:rPr lang="en-US" dirty="0"/>
              <a:t> </a:t>
            </a:r>
            <a:r>
              <a:rPr lang="en-US" dirty="0" err="1"/>
              <a:t>cits</a:t>
            </a:r>
            <a:r>
              <a:rPr lang="en-US" dirty="0"/>
              <a:t> </a:t>
            </a:r>
            <a:r>
              <a:rPr lang="en-US" dirty="0" err="1"/>
              <a:t>svarīgs</a:t>
            </a:r>
            <a:r>
              <a:rPr lang="en-US" dirty="0"/>
              <a:t> info,</a:t>
            </a:r>
            <a:br>
              <a:rPr lang="lv-LV" dirty="0"/>
            </a:br>
            <a:r>
              <a:rPr lang="en-US" dirty="0" err="1"/>
              <a:t>kurš</a:t>
            </a:r>
            <a:r>
              <a:rPr lang="en-US" dirty="0"/>
              <a:t> </a:t>
            </a:r>
            <a:r>
              <a:rPr lang="en-US" dirty="0" err="1"/>
              <a:t>jāieliek</a:t>
            </a:r>
            <a:r>
              <a:rPr lang="en-US" dirty="0"/>
              <a:t> </a:t>
            </a:r>
            <a:r>
              <a:rPr lang="en-US" dirty="0" err="1"/>
              <a:t>nobeigumā</a:t>
            </a:r>
            <a:r>
              <a:rPr lang="en-US" dirty="0"/>
              <a:t>.</a:t>
            </a:r>
          </a:p>
        </p:txBody>
      </p:sp>
      <p:sp>
        <p:nvSpPr>
          <p:cNvPr id="3" name="Text Placeholder 8">
            <a:extLst>
              <a:ext uri="{FF2B5EF4-FFF2-40B4-BE49-F238E27FC236}">
                <a16:creationId xmlns:a16="http://schemas.microsoft.com/office/drawing/2014/main" id="{C733D3F8-E609-25D1-49CA-60B1CD88F902}"/>
              </a:ext>
            </a:extLst>
          </p:cNvPr>
          <p:cNvSpPr>
            <a:spLocks noGrp="1"/>
          </p:cNvSpPr>
          <p:nvPr>
            <p:ph type="body" sz="quarter" idx="12" hasCustomPrompt="1"/>
          </p:nvPr>
        </p:nvSpPr>
        <p:spPr>
          <a:xfrm>
            <a:off x="6040314" y="5886450"/>
            <a:ext cx="5528894" cy="433020"/>
          </a:xfrm>
        </p:spPr>
        <p:txBody>
          <a:bodyPr anchor="b">
            <a:noAutofit/>
          </a:bodyPr>
          <a:lstStyle>
            <a:lvl1pPr marL="0" indent="0" algn="r">
              <a:buNone/>
              <a:defRPr sz="2800">
                <a:latin typeface="+mj-lt"/>
              </a:defRPr>
            </a:lvl1pPr>
          </a:lstStyle>
          <a:p>
            <a:pPr lvl="0"/>
            <a:r>
              <a:rPr lang="lv-LV" dirty="0"/>
              <a:t>00.00.00.</a:t>
            </a:r>
            <a:endParaRPr lang="en-US" dirty="0"/>
          </a:p>
        </p:txBody>
      </p:sp>
      <p:pic>
        <p:nvPicPr>
          <p:cNvPr id="5" name="Graphic 4">
            <a:extLst>
              <a:ext uri="{FF2B5EF4-FFF2-40B4-BE49-F238E27FC236}">
                <a16:creationId xmlns:a16="http://schemas.microsoft.com/office/drawing/2014/main" id="{4AFC22B4-6475-5F28-63FA-04DA9D8DCC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913" y="624255"/>
            <a:ext cx="4955974" cy="1775638"/>
          </a:xfrm>
          <a:prstGeom prst="rect">
            <a:avLst/>
          </a:prstGeom>
        </p:spPr>
      </p:pic>
    </p:spTree>
    <p:extLst>
      <p:ext uri="{BB962C8B-B14F-4D97-AF65-F5344CB8AC3E}">
        <p14:creationId xmlns:p14="http://schemas.microsoft.com/office/powerpoint/2010/main" val="21325156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0493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1">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E87DDBF-BACA-B79E-5D82-61B54613B5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07581" y="2286000"/>
            <a:ext cx="5176837" cy="1854769"/>
          </a:xfrm>
          <a:prstGeom prst="rect">
            <a:avLst/>
          </a:prstGeom>
        </p:spPr>
      </p:pic>
    </p:spTree>
    <p:extLst>
      <p:ext uri="{BB962C8B-B14F-4D97-AF65-F5344CB8AC3E}">
        <p14:creationId xmlns:p14="http://schemas.microsoft.com/office/powerpoint/2010/main" val="930722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792163"/>
            <a:ext cx="9144000" cy="2636838"/>
          </a:xfrm>
        </p:spPr>
        <p:txBody>
          <a:bodyPr anchor="t">
            <a:noAutofit/>
          </a:bodyPr>
          <a:lstStyle>
            <a:lvl1pPr algn="l">
              <a:lnSpc>
                <a:spcPct val="82000"/>
              </a:lnSpc>
              <a:defRPr sz="6600" spc="-150"/>
            </a:lvl1pPr>
          </a:lstStyle>
          <a:p>
            <a:r>
              <a:rPr lang="en-US" dirty="0" err="1"/>
              <a:t>PREZENTĀCIJAS</a:t>
            </a:r>
            <a:br>
              <a:rPr lang="en-US" dirty="0"/>
            </a:br>
            <a:r>
              <a:rPr lang="en-US" dirty="0" err="1"/>
              <a:t>NOSAUKUMS</a:t>
            </a:r>
            <a:br>
              <a:rPr lang="en-US" dirty="0"/>
            </a:br>
            <a:r>
              <a:rPr lang="en-US" dirty="0" err="1"/>
              <a:t>TRĪS</a:t>
            </a:r>
            <a:r>
              <a:rPr lang="en-US" dirty="0"/>
              <a:t> </a:t>
            </a:r>
            <a:r>
              <a:rPr lang="en-US" dirty="0" err="1"/>
              <a:t>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3487738"/>
            <a:ext cx="9144000" cy="1655762"/>
          </a:xfrm>
        </p:spPr>
        <p:txBody>
          <a:bodyPr>
            <a:noAutofit/>
          </a:bodyPr>
          <a:lstStyle>
            <a:lvl1pPr marL="0" indent="0" algn="l">
              <a:buNone/>
              <a:defRPr sz="2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Apakšvirsraksts</a:t>
            </a:r>
            <a:endParaRPr lang="en-US" dirty="0"/>
          </a:p>
        </p:txBody>
      </p:sp>
      <p:pic>
        <p:nvPicPr>
          <p:cNvPr id="7" name="Graphic 6">
            <a:extLst>
              <a:ext uri="{FF2B5EF4-FFF2-40B4-BE49-F238E27FC236}">
                <a16:creationId xmlns:a16="http://schemas.microsoft.com/office/drawing/2014/main" id="{61EFCB0A-7097-2AC2-45F0-388800DE15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45976" y="5260798"/>
            <a:ext cx="2715907" cy="973061"/>
          </a:xfrm>
          <a:prstGeom prst="rect">
            <a:avLst/>
          </a:prstGeom>
        </p:spPr>
      </p:pic>
      <p:sp>
        <p:nvSpPr>
          <p:cNvPr id="9" name="Text Placeholder 8">
            <a:extLst>
              <a:ext uri="{FF2B5EF4-FFF2-40B4-BE49-F238E27FC236}">
                <a16:creationId xmlns:a16="http://schemas.microsoft.com/office/drawing/2014/main" id="{D29E50B4-B5CF-AE3C-1216-06C7FA71BF98}"/>
              </a:ext>
            </a:extLst>
          </p:cNvPr>
          <p:cNvSpPr>
            <a:spLocks noGrp="1"/>
          </p:cNvSpPr>
          <p:nvPr>
            <p:ph type="body" sz="quarter" idx="10" hasCustomPrompt="1"/>
          </p:nvPr>
        </p:nvSpPr>
        <p:spPr>
          <a:xfrm>
            <a:off x="641838" y="5956545"/>
            <a:ext cx="5467350" cy="343144"/>
          </a:xfrm>
        </p:spPr>
        <p:txBody>
          <a:bodyPr anchor="b">
            <a:noAutofit/>
          </a:bodyPr>
          <a:lstStyle>
            <a:lvl1pPr marL="0" indent="0">
              <a:buNone/>
              <a:defRPr sz="2000">
                <a:latin typeface="+mj-lt"/>
              </a:defRPr>
            </a:lvl1pPr>
          </a:lstStyle>
          <a:p>
            <a:pPr lvl="0"/>
            <a:r>
              <a:rPr lang="lv-LV" dirty="0"/>
              <a:t>00.00.00.</a:t>
            </a:r>
            <a:endParaRPr lang="en-US" dirty="0"/>
          </a:p>
        </p:txBody>
      </p:sp>
    </p:spTree>
    <p:extLst>
      <p:ext uri="{BB962C8B-B14F-4D97-AF65-F5344CB8AC3E}">
        <p14:creationId xmlns:p14="http://schemas.microsoft.com/office/powerpoint/2010/main" val="12030842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756995"/>
            <a:ext cx="6699739" cy="2370257"/>
          </a:xfrm>
        </p:spPr>
        <p:txBody>
          <a:bodyPr anchor="t">
            <a:noAutofit/>
          </a:bodyPr>
          <a:lstStyle>
            <a:lvl1pPr algn="l">
              <a:lnSpc>
                <a:spcPct val="82000"/>
              </a:lnSpc>
              <a:defRPr sz="5200" spc="-150"/>
            </a:lvl1pPr>
          </a:lstStyle>
          <a:p>
            <a:r>
              <a:rPr lang="en-US" dirty="0" err="1"/>
              <a:t>PREZENTĀCIJAS</a:t>
            </a:r>
            <a:br>
              <a:rPr lang="en-US" dirty="0"/>
            </a:br>
            <a:r>
              <a:rPr lang="en-US" dirty="0" err="1"/>
              <a:t>NOSAUKUMS</a:t>
            </a:r>
            <a:br>
              <a:rPr lang="en-US" dirty="0"/>
            </a:br>
            <a:r>
              <a:rPr lang="en-US" dirty="0" err="1"/>
              <a:t>TRĪS</a:t>
            </a:r>
            <a:r>
              <a:rPr lang="en-US" dirty="0"/>
              <a:t> </a:t>
            </a:r>
            <a:r>
              <a:rPr lang="en-US" dirty="0" err="1"/>
              <a:t>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3127252"/>
            <a:ext cx="6699739" cy="1655762"/>
          </a:xfrm>
        </p:spPr>
        <p:txBody>
          <a:bodyPr>
            <a:noAutofit/>
          </a:bodyPr>
          <a:lstStyle>
            <a:lvl1pPr marL="0" indent="0" algn="l">
              <a:lnSpc>
                <a:spcPct val="70000"/>
              </a:lnSpc>
              <a:buNone/>
              <a:defRPr sz="2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Apakšvirsraksts</a:t>
            </a:r>
            <a:endParaRPr lang="en-US" dirty="0"/>
          </a:p>
          <a:p>
            <a:r>
              <a:rPr lang="en-US" dirty="0"/>
              <a:t>17. </a:t>
            </a:r>
            <a:r>
              <a:rPr lang="en-US" dirty="0" err="1"/>
              <a:t>jūlijs</a:t>
            </a:r>
            <a:endParaRPr lang="en-US" dirty="0"/>
          </a:p>
        </p:txBody>
      </p:sp>
      <p:pic>
        <p:nvPicPr>
          <p:cNvPr id="5" name="Graphic 4">
            <a:extLst>
              <a:ext uri="{FF2B5EF4-FFF2-40B4-BE49-F238E27FC236}">
                <a16:creationId xmlns:a16="http://schemas.microsoft.com/office/drawing/2014/main" id="{EFF7FB88-5907-1FA6-75D3-A10E41E706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1838" y="5652456"/>
            <a:ext cx="1622181" cy="570298"/>
          </a:xfrm>
          <a:prstGeom prst="rect">
            <a:avLst/>
          </a:prstGeom>
        </p:spPr>
      </p:pic>
      <p:pic>
        <p:nvPicPr>
          <p:cNvPr id="8" name="Graphic 7">
            <a:extLst>
              <a:ext uri="{FF2B5EF4-FFF2-40B4-BE49-F238E27FC236}">
                <a16:creationId xmlns:a16="http://schemas.microsoft.com/office/drawing/2014/main" id="{91326599-63A0-F1E2-193F-0527D2980C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30139" y="650630"/>
            <a:ext cx="4661861" cy="6207369"/>
          </a:xfrm>
          <a:prstGeom prst="rect">
            <a:avLst/>
          </a:prstGeom>
        </p:spPr>
      </p:pic>
    </p:spTree>
    <p:extLst>
      <p:ext uri="{BB962C8B-B14F-4D97-AF65-F5344CB8AC3E}">
        <p14:creationId xmlns:p14="http://schemas.microsoft.com/office/powerpoint/2010/main" val="3899303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3975100"/>
            <a:ext cx="7905262" cy="1758950"/>
          </a:xfrm>
        </p:spPr>
        <p:txBody>
          <a:bodyPr anchor="t">
            <a:noAutofit/>
          </a:bodyPr>
          <a:lstStyle>
            <a:lvl1pPr algn="l">
              <a:lnSpc>
                <a:spcPct val="82000"/>
              </a:lnSpc>
              <a:defRPr sz="6000" spc="-150"/>
            </a:lvl1pPr>
          </a:lstStyle>
          <a:p>
            <a:r>
              <a:rPr lang="en-US" dirty="0" err="1"/>
              <a:t>STARPTĒMAS</a:t>
            </a:r>
            <a:br>
              <a:rPr lang="lv-LV" dirty="0"/>
            </a:b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5740400"/>
            <a:ext cx="7905262" cy="552450"/>
          </a:xfrm>
        </p:spPr>
        <p:txBody>
          <a:bodyPr anchor="b">
            <a:noAutofit/>
          </a:bodyPr>
          <a:lstStyle>
            <a:lvl1pPr marL="0" indent="0" algn="l">
              <a:buNone/>
              <a:defRPr sz="20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APAKŠNOSAUKUMS</a:t>
            </a:r>
            <a:endParaRPr lang="en-US" dirty="0"/>
          </a:p>
        </p:txBody>
      </p:sp>
      <p:pic>
        <p:nvPicPr>
          <p:cNvPr id="4" name="Graphic 3">
            <a:extLst>
              <a:ext uri="{FF2B5EF4-FFF2-40B4-BE49-F238E27FC236}">
                <a16:creationId xmlns:a16="http://schemas.microsoft.com/office/drawing/2014/main" id="{F6D4B29F-1DA6-EB4C-BA17-741DD975B9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39938" y="5269066"/>
            <a:ext cx="718606" cy="956840"/>
          </a:xfrm>
          <a:prstGeom prst="rect">
            <a:avLst/>
          </a:prstGeom>
        </p:spPr>
      </p:pic>
    </p:spTree>
    <p:extLst>
      <p:ext uri="{BB962C8B-B14F-4D97-AF65-F5344CB8AC3E}">
        <p14:creationId xmlns:p14="http://schemas.microsoft.com/office/powerpoint/2010/main" val="2279373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5">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4"/>
            <a:ext cx="5197721" cy="1669680"/>
          </a:xfrm>
        </p:spPr>
        <p:txBody>
          <a:bodyPr anchor="t">
            <a:noAutofit/>
          </a:bodyPr>
          <a:lstStyle>
            <a:lvl1pPr algn="l">
              <a:lnSpc>
                <a:spcPct val="82000"/>
              </a:lnSpc>
              <a:defRPr sz="3800" spc="0"/>
            </a:lvl1pPr>
          </a:lstStyle>
          <a:p>
            <a:r>
              <a:rPr lang="en-US" dirty="0" err="1"/>
              <a:t>Tēmas</a:t>
            </a:r>
            <a:r>
              <a:rPr lang="en-US" dirty="0"/>
              <a:t> </a:t>
            </a: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2567352"/>
            <a:ext cx="5197721" cy="3724494"/>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pic>
        <p:nvPicPr>
          <p:cNvPr id="4" name="Graphic 3">
            <a:extLst>
              <a:ext uri="{FF2B5EF4-FFF2-40B4-BE49-F238E27FC236}">
                <a16:creationId xmlns:a16="http://schemas.microsoft.com/office/drawing/2014/main" id="{B870B99D-0171-71B2-A19B-7B824718F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1838" y="5269066"/>
            <a:ext cx="718606" cy="956840"/>
          </a:xfrm>
          <a:prstGeom prst="rect">
            <a:avLst/>
          </a:prstGeom>
        </p:spPr>
      </p:pic>
    </p:spTree>
    <p:extLst>
      <p:ext uri="{BB962C8B-B14F-4D97-AF65-F5344CB8AC3E}">
        <p14:creationId xmlns:p14="http://schemas.microsoft.com/office/powerpoint/2010/main" val="1963584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792163"/>
            <a:ext cx="9144000" cy="2636838"/>
          </a:xfrm>
        </p:spPr>
        <p:txBody>
          <a:bodyPr anchor="t">
            <a:noAutofit/>
          </a:bodyPr>
          <a:lstStyle>
            <a:lvl1pPr algn="l">
              <a:lnSpc>
                <a:spcPct val="82000"/>
              </a:lnSpc>
              <a:defRPr sz="6600" spc="-150"/>
            </a:lvl1pPr>
          </a:lstStyle>
          <a:p>
            <a:r>
              <a:rPr lang="en-US" dirty="0" err="1"/>
              <a:t>PREZENTĀCIJAS</a:t>
            </a:r>
            <a:br>
              <a:rPr lang="en-US" dirty="0"/>
            </a:br>
            <a:r>
              <a:rPr lang="en-US" dirty="0" err="1"/>
              <a:t>NOSAUKUMS</a:t>
            </a:r>
            <a:br>
              <a:rPr lang="en-US" dirty="0"/>
            </a:br>
            <a:r>
              <a:rPr lang="en-US" dirty="0" err="1"/>
              <a:t>TRĪS</a:t>
            </a:r>
            <a:r>
              <a:rPr lang="en-US" dirty="0"/>
              <a:t> </a:t>
            </a:r>
            <a:r>
              <a:rPr lang="en-US" dirty="0" err="1"/>
              <a:t>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3487738"/>
            <a:ext cx="9144000" cy="1655762"/>
          </a:xfrm>
        </p:spPr>
        <p:txBody>
          <a:bodyPr>
            <a:noAutofit/>
          </a:bodyPr>
          <a:lstStyle>
            <a:lvl1pPr marL="0" indent="0" algn="l">
              <a:buNone/>
              <a:defRPr sz="2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Apakšvirsraksts</a:t>
            </a:r>
            <a:endParaRPr lang="en-US" dirty="0"/>
          </a:p>
        </p:txBody>
      </p:sp>
      <p:pic>
        <p:nvPicPr>
          <p:cNvPr id="7" name="Graphic 6">
            <a:extLst>
              <a:ext uri="{FF2B5EF4-FFF2-40B4-BE49-F238E27FC236}">
                <a16:creationId xmlns:a16="http://schemas.microsoft.com/office/drawing/2014/main" id="{61EFCB0A-7097-2AC2-45F0-388800DE15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45976" y="5260798"/>
            <a:ext cx="2715907" cy="973061"/>
          </a:xfrm>
          <a:prstGeom prst="rect">
            <a:avLst/>
          </a:prstGeom>
        </p:spPr>
      </p:pic>
      <p:sp>
        <p:nvSpPr>
          <p:cNvPr id="9" name="Text Placeholder 8">
            <a:extLst>
              <a:ext uri="{FF2B5EF4-FFF2-40B4-BE49-F238E27FC236}">
                <a16:creationId xmlns:a16="http://schemas.microsoft.com/office/drawing/2014/main" id="{D29E50B4-B5CF-AE3C-1216-06C7FA71BF98}"/>
              </a:ext>
            </a:extLst>
          </p:cNvPr>
          <p:cNvSpPr>
            <a:spLocks noGrp="1"/>
          </p:cNvSpPr>
          <p:nvPr>
            <p:ph type="body" sz="quarter" idx="10" hasCustomPrompt="1"/>
          </p:nvPr>
        </p:nvSpPr>
        <p:spPr>
          <a:xfrm>
            <a:off x="641838" y="5956545"/>
            <a:ext cx="5467350" cy="343144"/>
          </a:xfrm>
        </p:spPr>
        <p:txBody>
          <a:bodyPr anchor="b">
            <a:noAutofit/>
          </a:bodyPr>
          <a:lstStyle>
            <a:lvl1pPr marL="0" indent="0">
              <a:buNone/>
              <a:defRPr sz="2000">
                <a:latin typeface="+mj-lt"/>
              </a:defRPr>
            </a:lvl1pPr>
          </a:lstStyle>
          <a:p>
            <a:pPr lvl="0"/>
            <a:r>
              <a:rPr lang="lv-LV" dirty="0"/>
              <a:t>00.00.00.</a:t>
            </a:r>
            <a:endParaRPr lang="en-US" dirty="0"/>
          </a:p>
        </p:txBody>
      </p:sp>
    </p:spTree>
    <p:extLst>
      <p:ext uri="{BB962C8B-B14F-4D97-AF65-F5344CB8AC3E}">
        <p14:creationId xmlns:p14="http://schemas.microsoft.com/office/powerpoint/2010/main" val="10053831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6">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2527788"/>
            <a:ext cx="5197721" cy="376405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41838" y="2527788"/>
            <a:ext cx="5197721" cy="3764058"/>
          </a:xfrm>
        </p:spPr>
        <p:txBody>
          <a:bodyPr anchor="b"/>
          <a:lstStyle>
            <a:lvl1pPr marL="0" indent="0" algn="l">
              <a:lnSpc>
                <a:spcPct val="138000"/>
              </a:lnSpc>
              <a:buNone/>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spTree>
    <p:extLst>
      <p:ext uri="{BB962C8B-B14F-4D97-AF65-F5344CB8AC3E}">
        <p14:creationId xmlns:p14="http://schemas.microsoft.com/office/powerpoint/2010/main" val="27763032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7">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8" y="633903"/>
            <a:ext cx="5197721" cy="5582259"/>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163724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8">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8" y="3520463"/>
            <a:ext cx="5197721" cy="2695699"/>
          </a:xfrm>
        </p:spPr>
        <p:txBody>
          <a:bodyPr anchor="ctr"/>
          <a:lstStyle>
            <a:lvl1pPr marL="0" indent="0" algn="ctr">
              <a:buNone/>
              <a:defRPr sz="1800"/>
            </a:lvl1pPr>
          </a:lstStyle>
          <a:p>
            <a:r>
              <a:rPr lang="lv-LV" dirty="0"/>
              <a:t> </a:t>
            </a:r>
            <a:endParaRPr lang="en-US" dirty="0"/>
          </a:p>
        </p:txBody>
      </p:sp>
      <p:sp>
        <p:nvSpPr>
          <p:cNvPr id="4" name="Picture Placeholder 4">
            <a:extLst>
              <a:ext uri="{FF2B5EF4-FFF2-40B4-BE49-F238E27FC236}">
                <a16:creationId xmlns:a16="http://schemas.microsoft.com/office/drawing/2014/main" id="{74E66E5A-8169-55EE-CA36-30ADF2900415}"/>
              </a:ext>
            </a:extLst>
          </p:cNvPr>
          <p:cNvSpPr>
            <a:spLocks noGrp="1"/>
          </p:cNvSpPr>
          <p:nvPr>
            <p:ph type="pic" sz="quarter" idx="12" hasCustomPrompt="1"/>
          </p:nvPr>
        </p:nvSpPr>
        <p:spPr>
          <a:xfrm>
            <a:off x="641837" y="633903"/>
            <a:ext cx="5197721" cy="2703635"/>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1066363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9">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9" y="3520463"/>
            <a:ext cx="2507396" cy="2695699"/>
          </a:xfrm>
        </p:spPr>
        <p:txBody>
          <a:bodyPr anchor="ctr"/>
          <a:lstStyle>
            <a:lvl1pPr marL="0" indent="0" algn="ctr">
              <a:buNone/>
              <a:defRPr sz="1800"/>
            </a:lvl1pPr>
          </a:lstStyle>
          <a:p>
            <a:r>
              <a:rPr lang="lv-LV" dirty="0"/>
              <a:t> </a:t>
            </a:r>
            <a:endParaRPr lang="en-US" dirty="0"/>
          </a:p>
        </p:txBody>
      </p:sp>
      <p:sp>
        <p:nvSpPr>
          <p:cNvPr id="4" name="Picture Placeholder 4">
            <a:extLst>
              <a:ext uri="{FF2B5EF4-FFF2-40B4-BE49-F238E27FC236}">
                <a16:creationId xmlns:a16="http://schemas.microsoft.com/office/drawing/2014/main" id="{74E66E5A-8169-55EE-CA36-30ADF2900415}"/>
              </a:ext>
            </a:extLst>
          </p:cNvPr>
          <p:cNvSpPr>
            <a:spLocks noGrp="1"/>
          </p:cNvSpPr>
          <p:nvPr>
            <p:ph type="pic" sz="quarter" idx="12" hasCustomPrompt="1"/>
          </p:nvPr>
        </p:nvSpPr>
        <p:spPr>
          <a:xfrm>
            <a:off x="3332159" y="633903"/>
            <a:ext cx="2507399" cy="2703635"/>
          </a:xfrm>
        </p:spPr>
        <p:txBody>
          <a:bodyPr anchor="ctr"/>
          <a:lstStyle>
            <a:lvl1pPr marL="0" indent="0" algn="ctr">
              <a:buNone/>
              <a:defRPr sz="1800"/>
            </a:lvl1pPr>
          </a:lstStyle>
          <a:p>
            <a:r>
              <a:rPr lang="lv-LV" dirty="0"/>
              <a:t> </a:t>
            </a:r>
            <a:endParaRPr lang="en-US" dirty="0"/>
          </a:p>
        </p:txBody>
      </p:sp>
      <p:sp>
        <p:nvSpPr>
          <p:cNvPr id="8" name="Picture Placeholder 4">
            <a:extLst>
              <a:ext uri="{FF2B5EF4-FFF2-40B4-BE49-F238E27FC236}">
                <a16:creationId xmlns:a16="http://schemas.microsoft.com/office/drawing/2014/main" id="{0F5AD8B3-5A72-6434-A6D9-2787FBFEF85F}"/>
              </a:ext>
            </a:extLst>
          </p:cNvPr>
          <p:cNvSpPr>
            <a:spLocks noGrp="1"/>
          </p:cNvSpPr>
          <p:nvPr>
            <p:ph type="pic" sz="quarter" idx="14" hasCustomPrompt="1"/>
          </p:nvPr>
        </p:nvSpPr>
        <p:spPr>
          <a:xfrm>
            <a:off x="641835" y="633902"/>
            <a:ext cx="2507399" cy="2703635"/>
          </a:xfrm>
        </p:spPr>
        <p:txBody>
          <a:bodyPr anchor="ctr"/>
          <a:lstStyle>
            <a:lvl1pPr marL="0" indent="0" algn="ctr">
              <a:buNone/>
              <a:defRPr sz="1800"/>
            </a:lvl1pPr>
          </a:lstStyle>
          <a:p>
            <a:r>
              <a:rPr lang="lv-LV" dirty="0"/>
              <a:t> </a:t>
            </a:r>
            <a:endParaRPr lang="en-US" dirty="0"/>
          </a:p>
        </p:txBody>
      </p:sp>
      <p:sp>
        <p:nvSpPr>
          <p:cNvPr id="9" name="Picture Placeholder 4">
            <a:extLst>
              <a:ext uri="{FF2B5EF4-FFF2-40B4-BE49-F238E27FC236}">
                <a16:creationId xmlns:a16="http://schemas.microsoft.com/office/drawing/2014/main" id="{B1D02BB3-D75E-F3F9-C30E-9C470CB3A630}"/>
              </a:ext>
            </a:extLst>
          </p:cNvPr>
          <p:cNvSpPr>
            <a:spLocks noGrp="1"/>
          </p:cNvSpPr>
          <p:nvPr>
            <p:ph type="pic" sz="quarter" idx="15" hasCustomPrompt="1"/>
          </p:nvPr>
        </p:nvSpPr>
        <p:spPr>
          <a:xfrm>
            <a:off x="3332159" y="3520463"/>
            <a:ext cx="2507396" cy="2695699"/>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237978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10">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11" name="Rectangle 10">
            <a:extLst>
              <a:ext uri="{FF2B5EF4-FFF2-40B4-BE49-F238E27FC236}">
                <a16:creationId xmlns:a16="http://schemas.microsoft.com/office/drawing/2014/main" id="{B7F8509A-794E-A56C-1FB9-57500EBB3811}"/>
              </a:ext>
            </a:extLst>
          </p:cNvPr>
          <p:cNvSpPr/>
          <p:nvPr userDrawn="1"/>
        </p:nvSpPr>
        <p:spPr>
          <a:xfrm>
            <a:off x="0" y="0"/>
            <a:ext cx="5839560" cy="235194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24000" rIns="0" numCol="1" rtlCol="0" anchor="t"/>
          <a:lstStyle/>
          <a:p>
            <a:pPr algn="r"/>
            <a:endParaRPr lang="en-US" sz="2800" dirty="0">
              <a:latin typeface="+mj-lt"/>
            </a:endParaRPr>
          </a:p>
        </p:txBody>
      </p:sp>
      <p:sp>
        <p:nvSpPr>
          <p:cNvPr id="13" name="Rectangle 12">
            <a:extLst>
              <a:ext uri="{FF2B5EF4-FFF2-40B4-BE49-F238E27FC236}">
                <a16:creationId xmlns:a16="http://schemas.microsoft.com/office/drawing/2014/main" id="{B9AA3B55-54A5-8B18-0B0F-05ADA6FB3CEA}"/>
              </a:ext>
            </a:extLst>
          </p:cNvPr>
          <p:cNvSpPr/>
          <p:nvPr userDrawn="1"/>
        </p:nvSpPr>
        <p:spPr>
          <a:xfrm>
            <a:off x="0" y="2351942"/>
            <a:ext cx="5839560" cy="4506058"/>
          </a:xfrm>
          <a:prstGeom prst="rect">
            <a:avLst/>
          </a:prstGeom>
          <a:solidFill>
            <a:srgbClr val="2D3C2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24000" rIns="0" numCol="1" rtlCol="0" anchor="t"/>
          <a:lstStyle/>
          <a:p>
            <a:pPr algn="r"/>
            <a:endParaRPr lang="en-US" sz="2800" dirty="0">
              <a:latin typeface="+mj-lt"/>
            </a:endParaRPr>
          </a:p>
        </p:txBody>
      </p:sp>
      <p:sp>
        <p:nvSpPr>
          <p:cNvPr id="21" name="Text Placeholder 20">
            <a:extLst>
              <a:ext uri="{FF2B5EF4-FFF2-40B4-BE49-F238E27FC236}">
                <a16:creationId xmlns:a16="http://schemas.microsoft.com/office/drawing/2014/main" id="{BA2112BD-83FF-43E8-C110-E6965FA222DB}"/>
              </a:ext>
            </a:extLst>
          </p:cNvPr>
          <p:cNvSpPr>
            <a:spLocks noGrp="1"/>
          </p:cNvSpPr>
          <p:nvPr>
            <p:ph type="body" sz="quarter" idx="12" hasCustomPrompt="1"/>
          </p:nvPr>
        </p:nvSpPr>
        <p:spPr>
          <a:xfrm>
            <a:off x="133350" y="463550"/>
            <a:ext cx="2317750" cy="919284"/>
          </a:xfrm>
        </p:spPr>
        <p:txBody>
          <a:bodyPr anchor="ctr"/>
          <a:lstStyle>
            <a:lvl1pPr marL="0" indent="0" algn="r">
              <a:buNone/>
              <a:defRPr sz="7200">
                <a:solidFill>
                  <a:schemeClr val="bg1"/>
                </a:solidFill>
                <a:latin typeface="+mj-lt"/>
              </a:defRPr>
            </a:lvl1pPr>
          </a:lstStyle>
          <a:p>
            <a:pPr lvl="0"/>
            <a:r>
              <a:rPr lang="lv-LV" dirty="0"/>
              <a:t>25%</a:t>
            </a:r>
            <a:endParaRPr lang="en-US" dirty="0"/>
          </a:p>
        </p:txBody>
      </p:sp>
      <p:sp>
        <p:nvSpPr>
          <p:cNvPr id="22" name="Text Placeholder 20">
            <a:extLst>
              <a:ext uri="{FF2B5EF4-FFF2-40B4-BE49-F238E27FC236}">
                <a16:creationId xmlns:a16="http://schemas.microsoft.com/office/drawing/2014/main" id="{90B769DD-E647-E3B9-985E-4AA75106A53A}"/>
              </a:ext>
            </a:extLst>
          </p:cNvPr>
          <p:cNvSpPr>
            <a:spLocks noGrp="1"/>
          </p:cNvSpPr>
          <p:nvPr>
            <p:ph type="body" sz="quarter" idx="13" hasCustomPrompt="1"/>
          </p:nvPr>
        </p:nvSpPr>
        <p:spPr>
          <a:xfrm>
            <a:off x="133350" y="2819774"/>
            <a:ext cx="2317750" cy="919284"/>
          </a:xfrm>
        </p:spPr>
        <p:txBody>
          <a:bodyPr anchor="ctr"/>
          <a:lstStyle>
            <a:lvl1pPr marL="0" indent="0" algn="r">
              <a:buNone/>
              <a:defRPr sz="7200">
                <a:solidFill>
                  <a:schemeClr val="bg1"/>
                </a:solidFill>
                <a:latin typeface="+mj-lt"/>
              </a:defRPr>
            </a:lvl1pPr>
          </a:lstStyle>
          <a:p>
            <a:pPr lvl="0"/>
            <a:r>
              <a:rPr lang="lv-LV" dirty="0"/>
              <a:t>25%</a:t>
            </a:r>
            <a:endParaRPr lang="en-US" dirty="0"/>
          </a:p>
        </p:txBody>
      </p:sp>
      <p:sp>
        <p:nvSpPr>
          <p:cNvPr id="23" name="Text Placeholder 20">
            <a:extLst>
              <a:ext uri="{FF2B5EF4-FFF2-40B4-BE49-F238E27FC236}">
                <a16:creationId xmlns:a16="http://schemas.microsoft.com/office/drawing/2014/main" id="{78440287-655E-EDB9-8A37-EF59CEE571D9}"/>
              </a:ext>
            </a:extLst>
          </p:cNvPr>
          <p:cNvSpPr>
            <a:spLocks noGrp="1"/>
          </p:cNvSpPr>
          <p:nvPr>
            <p:ph type="body" sz="quarter" idx="14" hasCustomPrompt="1"/>
          </p:nvPr>
        </p:nvSpPr>
        <p:spPr>
          <a:xfrm>
            <a:off x="2451100" y="463550"/>
            <a:ext cx="2955925" cy="919284"/>
          </a:xfrm>
        </p:spPr>
        <p:txBody>
          <a:bodyPr lIns="324000" rIns="0" anchor="ctr"/>
          <a:lstStyle>
            <a:lvl1pPr marL="0" indent="0" algn="l">
              <a:lnSpc>
                <a:spcPct val="100000"/>
              </a:lnSpc>
              <a:buNone/>
              <a:defRPr sz="2200">
                <a:solidFill>
                  <a:schemeClr val="bg1"/>
                </a:solidFill>
                <a:latin typeface="+mn-lt"/>
              </a:defRPr>
            </a:lvl1pPr>
          </a:lstStyle>
          <a:p>
            <a:pPr lvl="0"/>
            <a:r>
              <a:rPr lang="nb-NO" dirty="0"/>
              <a:t>Īss teksts par to, kas ir šī kategorija</a:t>
            </a:r>
            <a:endParaRPr lang="en-US" dirty="0"/>
          </a:p>
        </p:txBody>
      </p:sp>
      <p:sp>
        <p:nvSpPr>
          <p:cNvPr id="24" name="Text Placeholder 20">
            <a:extLst>
              <a:ext uri="{FF2B5EF4-FFF2-40B4-BE49-F238E27FC236}">
                <a16:creationId xmlns:a16="http://schemas.microsoft.com/office/drawing/2014/main" id="{E7927F92-C20B-D213-0A06-B9AE9EBC473B}"/>
              </a:ext>
            </a:extLst>
          </p:cNvPr>
          <p:cNvSpPr>
            <a:spLocks noGrp="1"/>
          </p:cNvSpPr>
          <p:nvPr>
            <p:ph type="body" sz="quarter" idx="15" hasCustomPrompt="1"/>
          </p:nvPr>
        </p:nvSpPr>
        <p:spPr>
          <a:xfrm>
            <a:off x="2451100" y="2819774"/>
            <a:ext cx="2955925" cy="919284"/>
          </a:xfrm>
        </p:spPr>
        <p:txBody>
          <a:bodyPr lIns="324000" rIns="0" anchor="ctr"/>
          <a:lstStyle>
            <a:lvl1pPr marL="0" indent="0" algn="l">
              <a:lnSpc>
                <a:spcPct val="100000"/>
              </a:lnSpc>
              <a:buNone/>
              <a:defRPr sz="2200">
                <a:solidFill>
                  <a:schemeClr val="bg1"/>
                </a:solidFill>
                <a:latin typeface="+mn-lt"/>
              </a:defRPr>
            </a:lvl1pPr>
          </a:lstStyle>
          <a:p>
            <a:pPr lvl="0"/>
            <a:r>
              <a:rPr lang="nb-NO" dirty="0"/>
              <a:t>Īss teksts par to, kas ir šī kategorija</a:t>
            </a:r>
            <a:endParaRPr lang="en-US" dirty="0"/>
          </a:p>
        </p:txBody>
      </p:sp>
      <p:sp>
        <p:nvSpPr>
          <p:cNvPr id="3" name="Text Placeholder 8">
            <a:extLst>
              <a:ext uri="{FF2B5EF4-FFF2-40B4-BE49-F238E27FC236}">
                <a16:creationId xmlns:a16="http://schemas.microsoft.com/office/drawing/2014/main" id="{D2045A0D-7A39-D62A-A180-D0BB7A44D812}"/>
              </a:ext>
            </a:extLst>
          </p:cNvPr>
          <p:cNvSpPr>
            <a:spLocks noGrp="1"/>
          </p:cNvSpPr>
          <p:nvPr>
            <p:ph type="body" sz="quarter" idx="10" hasCustomPrompt="1"/>
          </p:nvPr>
        </p:nvSpPr>
        <p:spPr>
          <a:xfrm>
            <a:off x="8488972" y="2833088"/>
            <a:ext cx="3270739" cy="1725972"/>
          </a:xfrm>
        </p:spPr>
        <p:txBody>
          <a:bodyPr tIns="612000" anchor="b">
            <a:spAutoFit/>
          </a:bodyPr>
          <a:lstStyle>
            <a:lvl1pPr marL="447675" indent="-447675" algn="l">
              <a:lnSpc>
                <a:spcPct val="100000"/>
              </a:lnSpc>
              <a:buFontTx/>
              <a:buBlip>
                <a:blip r:embed="rId2">
                  <a:extLst>
                    <a:ext uri="{96DAC541-7B7A-43D3-8B79-37D633B846F1}">
                      <asvg:svgBlip xmlns:asvg="http://schemas.microsoft.com/office/drawing/2016/SVG/main" r:embed="rId3"/>
                    </a:ext>
                  </a:extLst>
                </a:blip>
              </a:buBlip>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Īss</a:t>
            </a:r>
            <a:r>
              <a:rPr lang="en-US" dirty="0"/>
              <a:t> </a:t>
            </a:r>
            <a:r>
              <a:rPr lang="en-US" dirty="0" err="1"/>
              <a:t>fakts</a:t>
            </a:r>
            <a:r>
              <a:rPr lang="en-US" dirty="0"/>
              <a:t> </a:t>
            </a:r>
            <a:r>
              <a:rPr lang="en-US" dirty="0" err="1"/>
              <a:t>vai</a:t>
            </a:r>
            <a:r>
              <a:rPr lang="en-US" dirty="0"/>
              <a:t> </a:t>
            </a:r>
            <a:r>
              <a:rPr lang="en-US" dirty="0" err="1"/>
              <a:t>apraksts</a:t>
            </a:r>
            <a:r>
              <a:rPr lang="en-US" dirty="0"/>
              <a:t> par </a:t>
            </a:r>
            <a:r>
              <a:rPr lang="en-US" dirty="0" err="1"/>
              <a:t>nepieciešamo</a:t>
            </a:r>
            <a:r>
              <a:rPr lang="en-US" dirty="0"/>
              <a:t> </a:t>
            </a:r>
            <a:r>
              <a:rPr lang="en-US" dirty="0" err="1"/>
              <a:t>tēmu</a:t>
            </a:r>
            <a:r>
              <a:rPr lang="en-US" dirty="0"/>
              <a:t>. Divos, </a:t>
            </a:r>
            <a:r>
              <a:rPr lang="en-US" dirty="0" err="1"/>
              <a:t>trīs</a:t>
            </a:r>
            <a:r>
              <a:rPr lang="en-US" dirty="0"/>
              <a:t> </a:t>
            </a:r>
            <a:r>
              <a:rPr lang="en-US" dirty="0" err="1"/>
              <a:t>vai</a:t>
            </a:r>
            <a:r>
              <a:rPr lang="en-US" dirty="0"/>
              <a:t> </a:t>
            </a:r>
            <a:r>
              <a:rPr lang="en-US" dirty="0" err="1"/>
              <a:t>vairāk</a:t>
            </a:r>
            <a:r>
              <a:rPr lang="en-US" dirty="0"/>
              <a:t> </a:t>
            </a:r>
            <a:r>
              <a:rPr lang="en-US" dirty="0" err="1"/>
              <a:t>teikumos</a:t>
            </a:r>
            <a:r>
              <a:rPr lang="en-US" dirty="0"/>
              <a:t>.</a:t>
            </a:r>
          </a:p>
        </p:txBody>
      </p:sp>
      <p:sp>
        <p:nvSpPr>
          <p:cNvPr id="4" name="Text Placeholder 8">
            <a:extLst>
              <a:ext uri="{FF2B5EF4-FFF2-40B4-BE49-F238E27FC236}">
                <a16:creationId xmlns:a16="http://schemas.microsoft.com/office/drawing/2014/main" id="{9DDA1349-F8D6-F656-2712-FC86836E117B}"/>
              </a:ext>
            </a:extLst>
          </p:cNvPr>
          <p:cNvSpPr>
            <a:spLocks noGrp="1"/>
          </p:cNvSpPr>
          <p:nvPr>
            <p:ph type="body" sz="quarter" idx="11" hasCustomPrompt="1"/>
          </p:nvPr>
        </p:nvSpPr>
        <p:spPr>
          <a:xfrm>
            <a:off x="8488972" y="4567852"/>
            <a:ext cx="3270739" cy="1725972"/>
          </a:xfrm>
        </p:spPr>
        <p:txBody>
          <a:bodyPr tIns="612000" anchor="b">
            <a:spAutoFit/>
          </a:bodyPr>
          <a:lstStyle>
            <a:lvl1pPr marL="447675" indent="-447675" algn="l">
              <a:lnSpc>
                <a:spcPct val="100000"/>
              </a:lnSpc>
              <a:buFontTx/>
              <a:buBlip>
                <a:blip r:embed="rId2">
                  <a:extLst>
                    <a:ext uri="{96DAC541-7B7A-43D3-8B79-37D633B846F1}">
                      <asvg:svgBlip xmlns:asvg="http://schemas.microsoft.com/office/drawing/2016/SVG/main" r:embed="rId3"/>
                    </a:ext>
                  </a:extLst>
                </a:blip>
              </a:buBlip>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Īss</a:t>
            </a:r>
            <a:r>
              <a:rPr lang="en-US" dirty="0"/>
              <a:t> fa</a:t>
            </a:r>
            <a:r>
              <a:rPr lang="lv-LV" dirty="0"/>
              <a:t>ccg</a:t>
            </a:r>
            <a:r>
              <a:rPr lang="en-US" dirty="0"/>
              <a:t>kts </a:t>
            </a:r>
            <a:r>
              <a:rPr lang="en-US" dirty="0" err="1"/>
              <a:t>vai</a:t>
            </a:r>
            <a:r>
              <a:rPr lang="en-US" dirty="0"/>
              <a:t> </a:t>
            </a:r>
            <a:r>
              <a:rPr lang="en-US" dirty="0" err="1"/>
              <a:t>apraksts</a:t>
            </a:r>
            <a:r>
              <a:rPr lang="en-US" dirty="0"/>
              <a:t> par </a:t>
            </a:r>
            <a:r>
              <a:rPr lang="en-US" dirty="0" err="1"/>
              <a:t>nepieciešamo</a:t>
            </a:r>
            <a:r>
              <a:rPr lang="en-US" dirty="0"/>
              <a:t> </a:t>
            </a:r>
            <a:r>
              <a:rPr lang="en-US" dirty="0" err="1"/>
              <a:t>tēmu</a:t>
            </a:r>
            <a:r>
              <a:rPr lang="en-US" dirty="0"/>
              <a:t>. Divos, </a:t>
            </a:r>
            <a:r>
              <a:rPr lang="en-US" dirty="0" err="1"/>
              <a:t>trīs</a:t>
            </a:r>
            <a:r>
              <a:rPr lang="en-US" dirty="0"/>
              <a:t> </a:t>
            </a:r>
            <a:r>
              <a:rPr lang="en-US" dirty="0" err="1"/>
              <a:t>vai</a:t>
            </a:r>
            <a:r>
              <a:rPr lang="en-US" dirty="0"/>
              <a:t> </a:t>
            </a:r>
            <a:r>
              <a:rPr lang="en-US" dirty="0" err="1"/>
              <a:t>vairāk</a:t>
            </a:r>
            <a:r>
              <a:rPr lang="en-US" dirty="0"/>
              <a:t> </a:t>
            </a:r>
            <a:r>
              <a:rPr lang="en-US" dirty="0" err="1"/>
              <a:t>teikumos</a:t>
            </a:r>
            <a:r>
              <a:rPr lang="en-US" dirty="0"/>
              <a:t>.</a:t>
            </a:r>
          </a:p>
        </p:txBody>
      </p:sp>
    </p:spTree>
    <p:extLst>
      <p:ext uri="{BB962C8B-B14F-4D97-AF65-F5344CB8AC3E}">
        <p14:creationId xmlns:p14="http://schemas.microsoft.com/office/powerpoint/2010/main" val="42502980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1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r>
              <a:rPr lang="en-US" dirty="0"/>
              <a:t> </a:t>
            </a:r>
            <a:r>
              <a:rPr lang="en-US" dirty="0" err="1"/>
              <a:t>divās</a:t>
            </a:r>
            <a:r>
              <a:rPr lang="en-US" dirty="0"/>
              <a:t> </a:t>
            </a:r>
            <a:r>
              <a:rPr lang="en-US" dirty="0" err="1"/>
              <a:t>rindās</a:t>
            </a:r>
            <a:endParaRPr lang="en-US" dirty="0"/>
          </a:p>
        </p:txBody>
      </p:sp>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41838" y="3884538"/>
            <a:ext cx="5197721" cy="2407308"/>
          </a:xfrm>
        </p:spPr>
        <p:txBody>
          <a:bodyPr tIns="144000" anchor="b">
            <a:spAutoFit/>
          </a:bodyPr>
          <a:lstStyle>
            <a:lvl1pPr marL="0" indent="0" algn="l">
              <a:lnSpc>
                <a:spcPct val="138000"/>
              </a:lnSpc>
              <a:buNone/>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4" name="Text Placeholder 8">
            <a:extLst>
              <a:ext uri="{FF2B5EF4-FFF2-40B4-BE49-F238E27FC236}">
                <a16:creationId xmlns:a16="http://schemas.microsoft.com/office/drawing/2014/main" id="{2C50EFEC-8D13-7671-30D4-82A0BA8B01E5}"/>
              </a:ext>
            </a:extLst>
          </p:cNvPr>
          <p:cNvSpPr>
            <a:spLocks noGrp="1"/>
          </p:cNvSpPr>
          <p:nvPr>
            <p:ph type="body" sz="quarter" idx="11" hasCustomPrompt="1"/>
          </p:nvPr>
        </p:nvSpPr>
        <p:spPr>
          <a:xfrm>
            <a:off x="641837" y="3417231"/>
            <a:ext cx="5197721" cy="467307"/>
          </a:xfrm>
        </p:spPr>
        <p:txBody>
          <a:bodyPr anchor="b">
            <a:spAutoFit/>
          </a:bodyPr>
          <a:lstStyle>
            <a:lvl1pPr marL="0" indent="0" algn="l">
              <a:lnSpc>
                <a:spcPct val="138000"/>
              </a:lnSpc>
              <a:buNone/>
              <a:defRPr sz="24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Apakšvirsraksts</a:t>
            </a:r>
            <a:endParaRPr lang="en-US" dirty="0"/>
          </a:p>
        </p:txBody>
      </p:sp>
    </p:spTree>
    <p:extLst>
      <p:ext uri="{BB962C8B-B14F-4D97-AF65-F5344CB8AC3E}">
        <p14:creationId xmlns:p14="http://schemas.microsoft.com/office/powerpoint/2010/main" val="3144753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12">
    <p:bg>
      <p:bgPr>
        <a:solidFill>
          <a:schemeClr val="tx2"/>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2C50EFEC-8D13-7671-30D4-82A0BA8B01E5}"/>
              </a:ext>
            </a:extLst>
          </p:cNvPr>
          <p:cNvSpPr>
            <a:spLocks noGrp="1"/>
          </p:cNvSpPr>
          <p:nvPr>
            <p:ph type="body" sz="quarter" idx="11" hasCustomPrompt="1"/>
          </p:nvPr>
        </p:nvSpPr>
        <p:spPr>
          <a:xfrm>
            <a:off x="641837" y="5914486"/>
            <a:ext cx="5197721" cy="389402"/>
          </a:xfrm>
        </p:spPr>
        <p:txBody>
          <a:bodyPr anchor="b">
            <a:spAutoFit/>
          </a:bodyPr>
          <a:lstStyle>
            <a:lvl1pPr marL="0" indent="0" algn="ctr">
              <a:lnSpc>
                <a:spcPct val="138000"/>
              </a:lnSpc>
              <a:buNone/>
              <a:defRPr sz="20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GRAFIKA</a:t>
            </a:r>
            <a:r>
              <a:rPr lang="en-US" dirty="0"/>
              <a:t> </a:t>
            </a:r>
            <a:r>
              <a:rPr lang="en-US" dirty="0" err="1"/>
              <a:t>NOSAUKUMS</a:t>
            </a:r>
            <a:endParaRPr lang="en-US" dirty="0"/>
          </a:p>
        </p:txBody>
      </p:sp>
      <p:sp>
        <p:nvSpPr>
          <p:cNvPr id="3" name="Text Placeholder 8">
            <a:extLst>
              <a:ext uri="{FF2B5EF4-FFF2-40B4-BE49-F238E27FC236}">
                <a16:creationId xmlns:a16="http://schemas.microsoft.com/office/drawing/2014/main" id="{E01EAF01-FDF5-B74E-D503-147DED0BCF06}"/>
              </a:ext>
            </a:extLst>
          </p:cNvPr>
          <p:cNvSpPr>
            <a:spLocks noGrp="1"/>
          </p:cNvSpPr>
          <p:nvPr>
            <p:ph type="body" sz="quarter" idx="12" hasCustomPrompt="1"/>
          </p:nvPr>
        </p:nvSpPr>
        <p:spPr>
          <a:xfrm>
            <a:off x="6352442" y="5914486"/>
            <a:ext cx="5197721" cy="389402"/>
          </a:xfrm>
        </p:spPr>
        <p:txBody>
          <a:bodyPr anchor="b">
            <a:spAutoFit/>
          </a:bodyPr>
          <a:lstStyle>
            <a:lvl1pPr marL="0" indent="0" algn="ctr">
              <a:lnSpc>
                <a:spcPct val="138000"/>
              </a:lnSpc>
              <a:buNone/>
              <a:defRPr sz="20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GRAFIKA</a:t>
            </a:r>
            <a:r>
              <a:rPr lang="en-US" dirty="0"/>
              <a:t> </a:t>
            </a:r>
            <a:r>
              <a:rPr lang="en-US" dirty="0" err="1"/>
              <a:t>NOSAUKUMS</a:t>
            </a:r>
            <a:endParaRPr lang="en-US" dirty="0"/>
          </a:p>
        </p:txBody>
      </p:sp>
      <p:sp>
        <p:nvSpPr>
          <p:cNvPr id="6" name="Chart Placeholder 5">
            <a:extLst>
              <a:ext uri="{FF2B5EF4-FFF2-40B4-BE49-F238E27FC236}">
                <a16:creationId xmlns:a16="http://schemas.microsoft.com/office/drawing/2014/main" id="{F58CAEBA-0A0A-9D66-9646-6B027D17925A}"/>
              </a:ext>
            </a:extLst>
          </p:cNvPr>
          <p:cNvSpPr>
            <a:spLocks noGrp="1"/>
          </p:cNvSpPr>
          <p:nvPr>
            <p:ph type="chart" sz="quarter" idx="13" hasCustomPrompt="1"/>
          </p:nvPr>
        </p:nvSpPr>
        <p:spPr>
          <a:xfrm>
            <a:off x="395288" y="1349619"/>
            <a:ext cx="5700712" cy="4564867"/>
          </a:xfrm>
        </p:spPr>
        <p:txBody>
          <a:bodyPr anchor="ctr"/>
          <a:lstStyle>
            <a:lvl1pPr marL="0" indent="0" algn="ctr">
              <a:buNone/>
              <a:defRPr sz="1200"/>
            </a:lvl1pPr>
          </a:lstStyle>
          <a:p>
            <a:r>
              <a:rPr lang="lv-LV" dirty="0"/>
              <a:t> </a:t>
            </a:r>
            <a:endParaRPr lang="en-US" dirty="0"/>
          </a:p>
        </p:txBody>
      </p:sp>
      <p:sp>
        <p:nvSpPr>
          <p:cNvPr id="7" name="Chart Placeholder 5">
            <a:extLst>
              <a:ext uri="{FF2B5EF4-FFF2-40B4-BE49-F238E27FC236}">
                <a16:creationId xmlns:a16="http://schemas.microsoft.com/office/drawing/2014/main" id="{312FEDAB-645E-FF8A-6AC1-F047E46458BF}"/>
              </a:ext>
            </a:extLst>
          </p:cNvPr>
          <p:cNvSpPr>
            <a:spLocks noGrp="1"/>
          </p:cNvSpPr>
          <p:nvPr>
            <p:ph type="chart" sz="quarter" idx="14" hasCustomPrompt="1"/>
          </p:nvPr>
        </p:nvSpPr>
        <p:spPr>
          <a:xfrm>
            <a:off x="6100946" y="1349619"/>
            <a:ext cx="5700712" cy="4564867"/>
          </a:xfrm>
        </p:spPr>
        <p:txBody>
          <a:bodyPr anchor="ctr"/>
          <a:lstStyle>
            <a:lvl1pPr marL="0" indent="0" algn="ctr">
              <a:buNone/>
              <a:defRPr sz="1200"/>
            </a:lvl1pPr>
          </a:lstStyle>
          <a:p>
            <a:r>
              <a:rPr lang="lv-LV" dirty="0"/>
              <a:t> </a:t>
            </a:r>
            <a:endParaRPr lang="en-US" dirty="0"/>
          </a:p>
        </p:txBody>
      </p:sp>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410797"/>
          </a:xfrm>
        </p:spPr>
        <p:txBody>
          <a:bodyPr anchor="t">
            <a:noAutofit/>
          </a:bodyPr>
          <a:lstStyle>
            <a:lvl1pPr algn="l">
              <a:lnSpc>
                <a:spcPct val="82000"/>
              </a:lnSpc>
              <a:defRPr sz="3800" spc="0"/>
            </a:lvl1pPr>
          </a:lstStyle>
          <a:p>
            <a:r>
              <a:rPr lang="en-US" dirty="0" err="1"/>
              <a:t>Tēmas</a:t>
            </a:r>
            <a:r>
              <a:rPr lang="en-US" dirty="0"/>
              <a:t> </a:t>
            </a:r>
            <a:r>
              <a:rPr lang="en-US" dirty="0" err="1"/>
              <a:t>nosaukums</a:t>
            </a:r>
            <a:r>
              <a:rPr lang="en-US" dirty="0"/>
              <a:t> </a:t>
            </a:r>
            <a:r>
              <a:rPr lang="en-US" dirty="0" err="1"/>
              <a:t>divās</a:t>
            </a:r>
            <a:r>
              <a:rPr lang="en-US" dirty="0"/>
              <a:t> </a:t>
            </a:r>
            <a:r>
              <a:rPr lang="en-US" dirty="0" err="1"/>
              <a:t>rindās</a:t>
            </a:r>
            <a:endParaRPr lang="en-US" dirty="0"/>
          </a:p>
        </p:txBody>
      </p:sp>
    </p:spTree>
    <p:extLst>
      <p:ext uri="{BB962C8B-B14F-4D97-AF65-F5344CB8AC3E}">
        <p14:creationId xmlns:p14="http://schemas.microsoft.com/office/powerpoint/2010/main" val="11541732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13">
    <p:bg>
      <p:bgPr>
        <a:solidFill>
          <a:schemeClr val="tx2"/>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040315" y="3883474"/>
            <a:ext cx="5528894" cy="1484234"/>
          </a:xfrm>
        </p:spPr>
        <p:txBody>
          <a:bodyPr wrap="square" tIns="144000" anchor="b">
            <a:spAutoFit/>
          </a:bodyPr>
          <a:lstStyle>
            <a:lvl1pPr marL="0" indent="0" algn="r">
              <a:lnSpc>
                <a:spcPct val="100000"/>
              </a:lnSpc>
              <a:buNone/>
              <a:defRPr sz="29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Kontakti</a:t>
            </a:r>
            <a:r>
              <a:rPr lang="en-US" dirty="0"/>
              <a:t> </a:t>
            </a:r>
            <a:r>
              <a:rPr lang="en-US" dirty="0" err="1"/>
              <a:t>prezentācijas</a:t>
            </a:r>
            <a:r>
              <a:rPr lang="en-US" dirty="0"/>
              <a:t> </a:t>
            </a:r>
            <a:r>
              <a:rPr lang="en-US" dirty="0" err="1"/>
              <a:t>beigās</a:t>
            </a:r>
            <a:br>
              <a:rPr lang="lv-LV" dirty="0"/>
            </a:br>
            <a:r>
              <a:rPr lang="en-US" dirty="0" err="1"/>
              <a:t>vai</a:t>
            </a:r>
            <a:r>
              <a:rPr lang="en-US" dirty="0"/>
              <a:t> </a:t>
            </a:r>
            <a:r>
              <a:rPr lang="en-US" dirty="0" err="1"/>
              <a:t>kāds</a:t>
            </a:r>
            <a:r>
              <a:rPr lang="en-US" dirty="0"/>
              <a:t> </a:t>
            </a:r>
            <a:r>
              <a:rPr lang="en-US" dirty="0" err="1"/>
              <a:t>cits</a:t>
            </a:r>
            <a:r>
              <a:rPr lang="en-US" dirty="0"/>
              <a:t> </a:t>
            </a:r>
            <a:r>
              <a:rPr lang="en-US" dirty="0" err="1"/>
              <a:t>svarīgs</a:t>
            </a:r>
            <a:r>
              <a:rPr lang="en-US" dirty="0"/>
              <a:t> info,</a:t>
            </a:r>
            <a:br>
              <a:rPr lang="lv-LV" dirty="0"/>
            </a:br>
            <a:r>
              <a:rPr lang="en-US" dirty="0" err="1"/>
              <a:t>kurš</a:t>
            </a:r>
            <a:r>
              <a:rPr lang="en-US" dirty="0"/>
              <a:t> </a:t>
            </a:r>
            <a:r>
              <a:rPr lang="en-US" dirty="0" err="1"/>
              <a:t>jāieliek</a:t>
            </a:r>
            <a:r>
              <a:rPr lang="en-US" dirty="0"/>
              <a:t> </a:t>
            </a:r>
            <a:r>
              <a:rPr lang="en-US" dirty="0" err="1"/>
              <a:t>nobeigumā</a:t>
            </a:r>
            <a:r>
              <a:rPr lang="en-US" dirty="0"/>
              <a:t>.</a:t>
            </a:r>
          </a:p>
        </p:txBody>
      </p:sp>
      <p:sp>
        <p:nvSpPr>
          <p:cNvPr id="3" name="Text Placeholder 8">
            <a:extLst>
              <a:ext uri="{FF2B5EF4-FFF2-40B4-BE49-F238E27FC236}">
                <a16:creationId xmlns:a16="http://schemas.microsoft.com/office/drawing/2014/main" id="{C733D3F8-E609-25D1-49CA-60B1CD88F902}"/>
              </a:ext>
            </a:extLst>
          </p:cNvPr>
          <p:cNvSpPr>
            <a:spLocks noGrp="1"/>
          </p:cNvSpPr>
          <p:nvPr>
            <p:ph type="body" sz="quarter" idx="12" hasCustomPrompt="1"/>
          </p:nvPr>
        </p:nvSpPr>
        <p:spPr>
          <a:xfrm>
            <a:off x="6040314" y="5886450"/>
            <a:ext cx="5528894" cy="433020"/>
          </a:xfrm>
        </p:spPr>
        <p:txBody>
          <a:bodyPr anchor="b">
            <a:noAutofit/>
          </a:bodyPr>
          <a:lstStyle>
            <a:lvl1pPr marL="0" indent="0" algn="r">
              <a:buNone/>
              <a:defRPr sz="2800">
                <a:latin typeface="+mj-lt"/>
              </a:defRPr>
            </a:lvl1pPr>
          </a:lstStyle>
          <a:p>
            <a:pPr lvl="0"/>
            <a:r>
              <a:rPr lang="lv-LV" dirty="0"/>
              <a:t>00.00.00.</a:t>
            </a:r>
            <a:endParaRPr lang="en-US" dirty="0"/>
          </a:p>
        </p:txBody>
      </p:sp>
      <p:pic>
        <p:nvPicPr>
          <p:cNvPr id="5" name="Graphic 4">
            <a:extLst>
              <a:ext uri="{FF2B5EF4-FFF2-40B4-BE49-F238E27FC236}">
                <a16:creationId xmlns:a16="http://schemas.microsoft.com/office/drawing/2014/main" id="{4AFC22B4-6475-5F28-63FA-04DA9D8DCC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913" y="624255"/>
            <a:ext cx="4955974" cy="1775638"/>
          </a:xfrm>
          <a:prstGeom prst="rect">
            <a:avLst/>
          </a:prstGeom>
        </p:spPr>
      </p:pic>
    </p:spTree>
    <p:extLst>
      <p:ext uri="{BB962C8B-B14F-4D97-AF65-F5344CB8AC3E}">
        <p14:creationId xmlns:p14="http://schemas.microsoft.com/office/powerpoint/2010/main" val="20468548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546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756995"/>
            <a:ext cx="6699739" cy="2370257"/>
          </a:xfrm>
        </p:spPr>
        <p:txBody>
          <a:bodyPr anchor="t">
            <a:noAutofit/>
          </a:bodyPr>
          <a:lstStyle>
            <a:lvl1pPr algn="l">
              <a:lnSpc>
                <a:spcPct val="82000"/>
              </a:lnSpc>
              <a:defRPr sz="5200" spc="-150"/>
            </a:lvl1pPr>
          </a:lstStyle>
          <a:p>
            <a:r>
              <a:rPr lang="en-US" dirty="0" err="1"/>
              <a:t>PREZENTĀCIJAS</a:t>
            </a:r>
            <a:br>
              <a:rPr lang="en-US" dirty="0"/>
            </a:br>
            <a:r>
              <a:rPr lang="en-US" dirty="0" err="1"/>
              <a:t>NOSAUKUMS</a:t>
            </a:r>
            <a:br>
              <a:rPr lang="en-US" dirty="0"/>
            </a:br>
            <a:r>
              <a:rPr lang="en-US" dirty="0" err="1"/>
              <a:t>TRĪS</a:t>
            </a:r>
            <a:r>
              <a:rPr lang="en-US" dirty="0"/>
              <a:t> </a:t>
            </a:r>
            <a:r>
              <a:rPr lang="en-US" dirty="0" err="1"/>
              <a:t>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3127252"/>
            <a:ext cx="6699739" cy="1655762"/>
          </a:xfrm>
        </p:spPr>
        <p:txBody>
          <a:bodyPr>
            <a:noAutofit/>
          </a:bodyPr>
          <a:lstStyle>
            <a:lvl1pPr marL="0" indent="0" algn="l">
              <a:lnSpc>
                <a:spcPct val="70000"/>
              </a:lnSpc>
              <a:buNone/>
              <a:defRPr sz="2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Apakšvirsraksts</a:t>
            </a:r>
            <a:endParaRPr lang="en-US" dirty="0"/>
          </a:p>
          <a:p>
            <a:r>
              <a:rPr lang="en-US" dirty="0"/>
              <a:t>17. </a:t>
            </a:r>
            <a:r>
              <a:rPr lang="en-US" dirty="0" err="1"/>
              <a:t>jūlijs</a:t>
            </a:r>
            <a:endParaRPr lang="en-US" dirty="0"/>
          </a:p>
        </p:txBody>
      </p:sp>
      <p:pic>
        <p:nvPicPr>
          <p:cNvPr id="5" name="Graphic 4">
            <a:extLst>
              <a:ext uri="{FF2B5EF4-FFF2-40B4-BE49-F238E27FC236}">
                <a16:creationId xmlns:a16="http://schemas.microsoft.com/office/drawing/2014/main" id="{EFF7FB88-5907-1FA6-75D3-A10E41E706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1838" y="5652456"/>
            <a:ext cx="1622181" cy="570298"/>
          </a:xfrm>
          <a:prstGeom prst="rect">
            <a:avLst/>
          </a:prstGeom>
        </p:spPr>
      </p:pic>
      <p:pic>
        <p:nvPicPr>
          <p:cNvPr id="8" name="Graphic 7">
            <a:extLst>
              <a:ext uri="{FF2B5EF4-FFF2-40B4-BE49-F238E27FC236}">
                <a16:creationId xmlns:a16="http://schemas.microsoft.com/office/drawing/2014/main" id="{91326599-63A0-F1E2-193F-0527D2980C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30139" y="650630"/>
            <a:ext cx="4661861" cy="6207369"/>
          </a:xfrm>
          <a:prstGeom prst="rect">
            <a:avLst/>
          </a:prstGeom>
        </p:spPr>
      </p:pic>
    </p:spTree>
    <p:extLst>
      <p:ext uri="{BB962C8B-B14F-4D97-AF65-F5344CB8AC3E}">
        <p14:creationId xmlns:p14="http://schemas.microsoft.com/office/powerpoint/2010/main" val="29554650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3975100"/>
            <a:ext cx="7905262" cy="1758950"/>
          </a:xfrm>
        </p:spPr>
        <p:txBody>
          <a:bodyPr anchor="t">
            <a:noAutofit/>
          </a:bodyPr>
          <a:lstStyle>
            <a:lvl1pPr algn="l">
              <a:lnSpc>
                <a:spcPct val="82000"/>
              </a:lnSpc>
              <a:defRPr sz="6000" spc="-150">
                <a:solidFill>
                  <a:schemeClr val="bg1"/>
                </a:solidFill>
              </a:defRPr>
            </a:lvl1pPr>
          </a:lstStyle>
          <a:p>
            <a:r>
              <a:rPr lang="en-US" dirty="0" err="1"/>
              <a:t>STARPTĒMAS</a:t>
            </a:r>
            <a:br>
              <a:rPr lang="lv-LV" dirty="0"/>
            </a:b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5740400"/>
            <a:ext cx="7905262" cy="552450"/>
          </a:xfrm>
        </p:spPr>
        <p:txBody>
          <a:bodyPr anchor="b">
            <a:noAutofit/>
          </a:bodyPr>
          <a:lstStyle>
            <a:lvl1pPr marL="0" indent="0" algn="l">
              <a:buNone/>
              <a:defRPr sz="2000" kern="12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APAKŠNOSAUKUMS</a:t>
            </a:r>
            <a:endParaRPr lang="en-US" dirty="0"/>
          </a:p>
        </p:txBody>
      </p:sp>
      <p:pic>
        <p:nvPicPr>
          <p:cNvPr id="4" name="Graphic 3">
            <a:extLst>
              <a:ext uri="{FF2B5EF4-FFF2-40B4-BE49-F238E27FC236}">
                <a16:creationId xmlns:a16="http://schemas.microsoft.com/office/drawing/2014/main" id="{F6D4B29F-1DA6-EB4C-BA17-741DD975B9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39938" y="5269066"/>
            <a:ext cx="718606" cy="956840"/>
          </a:xfrm>
          <a:prstGeom prst="rect">
            <a:avLst/>
          </a:prstGeom>
        </p:spPr>
      </p:pic>
    </p:spTree>
    <p:extLst>
      <p:ext uri="{BB962C8B-B14F-4D97-AF65-F5344CB8AC3E}">
        <p14:creationId xmlns:p14="http://schemas.microsoft.com/office/powerpoint/2010/main" val="26427051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5">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4"/>
            <a:ext cx="5197721" cy="1669680"/>
          </a:xfrm>
        </p:spPr>
        <p:txBody>
          <a:bodyPr anchor="t">
            <a:noAutofit/>
          </a:bodyPr>
          <a:lstStyle>
            <a:lvl1pPr algn="l">
              <a:lnSpc>
                <a:spcPct val="82000"/>
              </a:lnSpc>
              <a:defRPr sz="3800" spc="0"/>
            </a:lvl1pPr>
          </a:lstStyle>
          <a:p>
            <a:r>
              <a:rPr lang="en-US" dirty="0" err="1"/>
              <a:t>Tēmas</a:t>
            </a:r>
            <a:r>
              <a:rPr lang="en-US" dirty="0"/>
              <a:t> </a:t>
            </a: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2567352"/>
            <a:ext cx="5197721" cy="3724494"/>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pic>
        <p:nvPicPr>
          <p:cNvPr id="4" name="Graphic 3">
            <a:extLst>
              <a:ext uri="{FF2B5EF4-FFF2-40B4-BE49-F238E27FC236}">
                <a16:creationId xmlns:a16="http://schemas.microsoft.com/office/drawing/2014/main" id="{B870B99D-0171-71B2-A19B-7B824718F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1838" y="5269066"/>
            <a:ext cx="718606" cy="956840"/>
          </a:xfrm>
          <a:prstGeom prst="rect">
            <a:avLst/>
          </a:prstGeom>
        </p:spPr>
      </p:pic>
    </p:spTree>
    <p:extLst>
      <p:ext uri="{BB962C8B-B14F-4D97-AF65-F5344CB8AC3E}">
        <p14:creationId xmlns:p14="http://schemas.microsoft.com/office/powerpoint/2010/main" val="3148952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6">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2527788"/>
            <a:ext cx="5197721" cy="376405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41838" y="2527788"/>
            <a:ext cx="5197721" cy="3764058"/>
          </a:xfrm>
        </p:spPr>
        <p:txBody>
          <a:bodyPr anchor="b"/>
          <a:lstStyle>
            <a:lvl1pPr marL="0" indent="0" algn="l">
              <a:lnSpc>
                <a:spcPct val="138000"/>
              </a:lnSpc>
              <a:buNone/>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spTree>
    <p:extLst>
      <p:ext uri="{BB962C8B-B14F-4D97-AF65-F5344CB8AC3E}">
        <p14:creationId xmlns:p14="http://schemas.microsoft.com/office/powerpoint/2010/main" val="14857259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7">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8" y="633903"/>
            <a:ext cx="5197721" cy="5582259"/>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1588304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8">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8" y="3520463"/>
            <a:ext cx="5197721" cy="2695699"/>
          </a:xfrm>
        </p:spPr>
        <p:txBody>
          <a:bodyPr anchor="ctr"/>
          <a:lstStyle>
            <a:lvl1pPr marL="0" indent="0" algn="ctr">
              <a:buNone/>
              <a:defRPr sz="1800"/>
            </a:lvl1pPr>
          </a:lstStyle>
          <a:p>
            <a:r>
              <a:rPr lang="lv-LV" dirty="0"/>
              <a:t> </a:t>
            </a:r>
            <a:endParaRPr lang="en-US" dirty="0"/>
          </a:p>
        </p:txBody>
      </p:sp>
      <p:sp>
        <p:nvSpPr>
          <p:cNvPr id="4" name="Picture Placeholder 4">
            <a:extLst>
              <a:ext uri="{FF2B5EF4-FFF2-40B4-BE49-F238E27FC236}">
                <a16:creationId xmlns:a16="http://schemas.microsoft.com/office/drawing/2014/main" id="{74E66E5A-8169-55EE-CA36-30ADF2900415}"/>
              </a:ext>
            </a:extLst>
          </p:cNvPr>
          <p:cNvSpPr>
            <a:spLocks noGrp="1"/>
          </p:cNvSpPr>
          <p:nvPr>
            <p:ph type="pic" sz="quarter" idx="12" hasCustomPrompt="1"/>
          </p:nvPr>
        </p:nvSpPr>
        <p:spPr>
          <a:xfrm>
            <a:off x="641837" y="633903"/>
            <a:ext cx="5197721" cy="2703635"/>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36952258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9">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9" y="3520463"/>
            <a:ext cx="2507396" cy="2695699"/>
          </a:xfrm>
        </p:spPr>
        <p:txBody>
          <a:bodyPr anchor="ctr"/>
          <a:lstStyle>
            <a:lvl1pPr marL="0" indent="0" algn="ctr">
              <a:buNone/>
              <a:defRPr sz="1800"/>
            </a:lvl1pPr>
          </a:lstStyle>
          <a:p>
            <a:r>
              <a:rPr lang="lv-LV" dirty="0"/>
              <a:t> </a:t>
            </a:r>
            <a:endParaRPr lang="en-US" dirty="0"/>
          </a:p>
        </p:txBody>
      </p:sp>
      <p:sp>
        <p:nvSpPr>
          <p:cNvPr id="4" name="Picture Placeholder 4">
            <a:extLst>
              <a:ext uri="{FF2B5EF4-FFF2-40B4-BE49-F238E27FC236}">
                <a16:creationId xmlns:a16="http://schemas.microsoft.com/office/drawing/2014/main" id="{74E66E5A-8169-55EE-CA36-30ADF2900415}"/>
              </a:ext>
            </a:extLst>
          </p:cNvPr>
          <p:cNvSpPr>
            <a:spLocks noGrp="1"/>
          </p:cNvSpPr>
          <p:nvPr>
            <p:ph type="pic" sz="quarter" idx="12" hasCustomPrompt="1"/>
          </p:nvPr>
        </p:nvSpPr>
        <p:spPr>
          <a:xfrm>
            <a:off x="3332159" y="633903"/>
            <a:ext cx="2507399" cy="2703635"/>
          </a:xfrm>
        </p:spPr>
        <p:txBody>
          <a:bodyPr anchor="ctr"/>
          <a:lstStyle>
            <a:lvl1pPr marL="0" indent="0" algn="ctr">
              <a:buNone/>
              <a:defRPr sz="1800"/>
            </a:lvl1pPr>
          </a:lstStyle>
          <a:p>
            <a:r>
              <a:rPr lang="lv-LV" dirty="0"/>
              <a:t> </a:t>
            </a:r>
            <a:endParaRPr lang="en-US" dirty="0"/>
          </a:p>
        </p:txBody>
      </p:sp>
      <p:sp>
        <p:nvSpPr>
          <p:cNvPr id="8" name="Picture Placeholder 4">
            <a:extLst>
              <a:ext uri="{FF2B5EF4-FFF2-40B4-BE49-F238E27FC236}">
                <a16:creationId xmlns:a16="http://schemas.microsoft.com/office/drawing/2014/main" id="{0F5AD8B3-5A72-6434-A6D9-2787FBFEF85F}"/>
              </a:ext>
            </a:extLst>
          </p:cNvPr>
          <p:cNvSpPr>
            <a:spLocks noGrp="1"/>
          </p:cNvSpPr>
          <p:nvPr>
            <p:ph type="pic" sz="quarter" idx="14" hasCustomPrompt="1"/>
          </p:nvPr>
        </p:nvSpPr>
        <p:spPr>
          <a:xfrm>
            <a:off x="641835" y="633902"/>
            <a:ext cx="2507399" cy="2703635"/>
          </a:xfrm>
        </p:spPr>
        <p:txBody>
          <a:bodyPr anchor="ctr"/>
          <a:lstStyle>
            <a:lvl1pPr marL="0" indent="0" algn="ctr">
              <a:buNone/>
              <a:defRPr sz="1800"/>
            </a:lvl1pPr>
          </a:lstStyle>
          <a:p>
            <a:r>
              <a:rPr lang="lv-LV" dirty="0"/>
              <a:t> </a:t>
            </a:r>
            <a:endParaRPr lang="en-US" dirty="0"/>
          </a:p>
        </p:txBody>
      </p:sp>
      <p:sp>
        <p:nvSpPr>
          <p:cNvPr id="9" name="Picture Placeholder 4">
            <a:extLst>
              <a:ext uri="{FF2B5EF4-FFF2-40B4-BE49-F238E27FC236}">
                <a16:creationId xmlns:a16="http://schemas.microsoft.com/office/drawing/2014/main" id="{B1D02BB3-D75E-F3F9-C30E-9C470CB3A630}"/>
              </a:ext>
            </a:extLst>
          </p:cNvPr>
          <p:cNvSpPr>
            <a:spLocks noGrp="1"/>
          </p:cNvSpPr>
          <p:nvPr>
            <p:ph type="pic" sz="quarter" idx="15" hasCustomPrompt="1"/>
          </p:nvPr>
        </p:nvSpPr>
        <p:spPr>
          <a:xfrm>
            <a:off x="3332159" y="3520463"/>
            <a:ext cx="2507396" cy="2695699"/>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40754865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D0CEE8-60A4-78F3-9695-721A66321685}"/>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lv-LV"/>
              <a:t>Rediģēt šablona virsraksta stilu</a:t>
            </a:r>
            <a:endParaRPr lang="en-US"/>
          </a:p>
        </p:txBody>
      </p:sp>
      <p:sp>
        <p:nvSpPr>
          <p:cNvPr id="3" name="Text Placeholder 2">
            <a:extLst>
              <a:ext uri="{FF2B5EF4-FFF2-40B4-BE49-F238E27FC236}">
                <a16:creationId xmlns:a16="http://schemas.microsoft.com/office/drawing/2014/main" id="{5010CB62-7DF4-5242-1310-2580CD33CC32}"/>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4" name="Date Placeholder 3">
            <a:extLst>
              <a:ext uri="{FF2B5EF4-FFF2-40B4-BE49-F238E27FC236}">
                <a16:creationId xmlns:a16="http://schemas.microsoft.com/office/drawing/2014/main" id="{748B524C-2540-64E3-55E2-901F678F6BD7}"/>
              </a:ext>
            </a:extLst>
          </p:cNvPr>
          <p:cNvSpPr>
            <a:spLocks noGrp="1"/>
          </p:cNvSpPr>
          <p:nvPr>
            <p:ph type="dt" sz="half" idx="2"/>
          </p:nvPr>
        </p:nvSpPr>
        <p:spPr>
          <a:xfrm>
            <a:off x="838200" y="6356350"/>
            <a:ext cx="2743200" cy="365125"/>
          </a:xfrm>
          <a:prstGeom prst="rect">
            <a:avLst/>
          </a:prstGeom>
        </p:spPr>
        <p:txBody>
          <a:bodyPr vert="horz" lIns="0" tIns="0" rIns="0" bIns="0" rtlCol="0" anchor="ctr">
            <a:noAutofit/>
          </a:bodyPr>
          <a:lstStyle>
            <a:lvl1pPr algn="l">
              <a:defRPr sz="1200">
                <a:solidFill>
                  <a:schemeClr val="tx2"/>
                </a:solidFill>
              </a:defRPr>
            </a:lvl1pPr>
          </a:lstStyle>
          <a:p>
            <a:fld id="{7F582029-2C28-446B-9301-9C0EE4901D3C}" type="datetimeFigureOut">
              <a:rPr lang="en-US" smtClean="0"/>
              <a:pPr/>
              <a:t>6/5/2025</a:t>
            </a:fld>
            <a:endParaRPr lang="en-US"/>
          </a:p>
        </p:txBody>
      </p:sp>
      <p:sp>
        <p:nvSpPr>
          <p:cNvPr id="5" name="Footer Placeholder 4">
            <a:extLst>
              <a:ext uri="{FF2B5EF4-FFF2-40B4-BE49-F238E27FC236}">
                <a16:creationId xmlns:a16="http://schemas.microsoft.com/office/drawing/2014/main" id="{AF23DC2F-392A-EEB7-6C86-FF6CD3CB86E2}"/>
              </a:ext>
            </a:extLst>
          </p:cNvPr>
          <p:cNvSpPr>
            <a:spLocks noGrp="1"/>
          </p:cNvSpPr>
          <p:nvPr>
            <p:ph type="ftr" sz="quarter" idx="3"/>
          </p:nvPr>
        </p:nvSpPr>
        <p:spPr>
          <a:xfrm>
            <a:off x="4038600" y="6356350"/>
            <a:ext cx="4114800" cy="365125"/>
          </a:xfrm>
          <a:prstGeom prst="rect">
            <a:avLst/>
          </a:prstGeom>
        </p:spPr>
        <p:txBody>
          <a:bodyPr vert="horz" lIns="0" tIns="0" rIns="0" bIns="0" rtlCol="0" anchor="ctr">
            <a:noAutofit/>
          </a:bodyPr>
          <a:lstStyle>
            <a:lvl1pPr algn="ctr">
              <a:defRPr sz="1200">
                <a:solidFill>
                  <a:schemeClr val="tx2"/>
                </a:solidFill>
              </a:defRPr>
            </a:lvl1pPr>
          </a:lstStyle>
          <a:p>
            <a:endParaRPr lang="en-US"/>
          </a:p>
        </p:txBody>
      </p:sp>
      <p:sp>
        <p:nvSpPr>
          <p:cNvPr id="6" name="Slide Number Placeholder 5">
            <a:extLst>
              <a:ext uri="{FF2B5EF4-FFF2-40B4-BE49-F238E27FC236}">
                <a16:creationId xmlns:a16="http://schemas.microsoft.com/office/drawing/2014/main" id="{0E0E1127-1B73-958C-659C-FC26965791BA}"/>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noAutofit/>
          </a:bodyPr>
          <a:lstStyle>
            <a:lvl1pPr algn="r">
              <a:defRPr sz="1200">
                <a:solidFill>
                  <a:schemeClr val="tx2"/>
                </a:solidFill>
              </a:defRPr>
            </a:lvl1pPr>
          </a:lstStyle>
          <a:p>
            <a:fld id="{0C24535A-7615-4EF6-8262-FCC69CE50018}" type="slidenum">
              <a:rPr lang="en-US" smtClean="0"/>
              <a:pPr/>
              <a:t>‹#›</a:t>
            </a:fld>
            <a:endParaRPr lang="en-US"/>
          </a:p>
        </p:txBody>
      </p:sp>
    </p:spTree>
    <p:extLst>
      <p:ext uri="{BB962C8B-B14F-4D97-AF65-F5344CB8AC3E}">
        <p14:creationId xmlns:p14="http://schemas.microsoft.com/office/powerpoint/2010/main" val="641286816"/>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74"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79" r:id="rId14"/>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D0CEE8-60A4-78F3-9695-721A66321685}"/>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5010CB62-7DF4-5242-1310-2580CD33CC32}"/>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B524C-2540-64E3-55E2-901F678F6BD7}"/>
              </a:ext>
            </a:extLst>
          </p:cNvPr>
          <p:cNvSpPr>
            <a:spLocks noGrp="1"/>
          </p:cNvSpPr>
          <p:nvPr>
            <p:ph type="dt" sz="half" idx="2"/>
          </p:nvPr>
        </p:nvSpPr>
        <p:spPr>
          <a:xfrm>
            <a:off x="838200" y="6356350"/>
            <a:ext cx="2743200" cy="365125"/>
          </a:xfrm>
          <a:prstGeom prst="rect">
            <a:avLst/>
          </a:prstGeom>
        </p:spPr>
        <p:txBody>
          <a:bodyPr vert="horz" lIns="0" tIns="0" rIns="0" bIns="0" rtlCol="0" anchor="ctr">
            <a:noAutofit/>
          </a:bodyPr>
          <a:lstStyle>
            <a:lvl1pPr algn="l">
              <a:defRPr sz="1200">
                <a:solidFill>
                  <a:schemeClr val="bg1"/>
                </a:solidFill>
              </a:defRPr>
            </a:lvl1pPr>
          </a:lstStyle>
          <a:p>
            <a:fld id="{7F582029-2C28-446B-9301-9C0EE4901D3C}" type="datetimeFigureOut">
              <a:rPr lang="en-US" smtClean="0"/>
              <a:pPr/>
              <a:t>6/5/2025</a:t>
            </a:fld>
            <a:endParaRPr lang="en-US"/>
          </a:p>
        </p:txBody>
      </p:sp>
      <p:sp>
        <p:nvSpPr>
          <p:cNvPr id="5" name="Footer Placeholder 4">
            <a:extLst>
              <a:ext uri="{FF2B5EF4-FFF2-40B4-BE49-F238E27FC236}">
                <a16:creationId xmlns:a16="http://schemas.microsoft.com/office/drawing/2014/main" id="{AF23DC2F-392A-EEB7-6C86-FF6CD3CB86E2}"/>
              </a:ext>
            </a:extLst>
          </p:cNvPr>
          <p:cNvSpPr>
            <a:spLocks noGrp="1"/>
          </p:cNvSpPr>
          <p:nvPr>
            <p:ph type="ftr" sz="quarter" idx="3"/>
          </p:nvPr>
        </p:nvSpPr>
        <p:spPr>
          <a:xfrm>
            <a:off x="4038600" y="6356350"/>
            <a:ext cx="4114800" cy="365125"/>
          </a:xfrm>
          <a:prstGeom prst="rect">
            <a:avLst/>
          </a:prstGeom>
        </p:spPr>
        <p:txBody>
          <a:bodyPr vert="horz" lIns="0" tIns="0" rIns="0" bIns="0" rtlCol="0" anchor="ctr">
            <a:noAutofit/>
          </a:bodyP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E0E1127-1B73-958C-659C-FC26965791BA}"/>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noAutofit/>
          </a:bodyPr>
          <a:lstStyle>
            <a:lvl1pPr algn="r">
              <a:defRPr sz="1200">
                <a:solidFill>
                  <a:schemeClr val="bg1"/>
                </a:solidFill>
              </a:defRPr>
            </a:lvl1pPr>
          </a:lstStyle>
          <a:p>
            <a:fld id="{0C24535A-7615-4EF6-8262-FCC69CE50018}" type="slidenum">
              <a:rPr lang="en-US" smtClean="0"/>
              <a:pPr/>
              <a:t>‹#›</a:t>
            </a:fld>
            <a:endParaRPr lang="en-US"/>
          </a:p>
        </p:txBody>
      </p:sp>
    </p:spTree>
    <p:extLst>
      <p:ext uri="{BB962C8B-B14F-4D97-AF65-F5344CB8AC3E}">
        <p14:creationId xmlns:p14="http://schemas.microsoft.com/office/powerpoint/2010/main" val="1731192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5" r:id="rId4"/>
    <p:sldLayoutId id="2147483665" r:id="rId5"/>
    <p:sldLayoutId id="2147483666" r:id="rId6"/>
    <p:sldLayoutId id="2147483667" r:id="rId7"/>
    <p:sldLayoutId id="2147483668" r:id="rId8"/>
    <p:sldLayoutId id="2147483669" r:id="rId9"/>
    <p:sldLayoutId id="2147483676"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D0CEE8-60A4-78F3-9695-721A66321685}"/>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5010CB62-7DF4-5242-1310-2580CD33CC32}"/>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B524C-2540-64E3-55E2-901F678F6BD7}"/>
              </a:ext>
            </a:extLst>
          </p:cNvPr>
          <p:cNvSpPr>
            <a:spLocks noGrp="1"/>
          </p:cNvSpPr>
          <p:nvPr>
            <p:ph type="dt" sz="half" idx="2"/>
          </p:nvPr>
        </p:nvSpPr>
        <p:spPr>
          <a:xfrm>
            <a:off x="838200" y="6356350"/>
            <a:ext cx="2743200" cy="365125"/>
          </a:xfrm>
          <a:prstGeom prst="rect">
            <a:avLst/>
          </a:prstGeom>
        </p:spPr>
        <p:txBody>
          <a:bodyPr vert="horz" lIns="0" tIns="0" rIns="0" bIns="0" rtlCol="0" anchor="ctr">
            <a:noAutofit/>
          </a:bodyPr>
          <a:lstStyle>
            <a:lvl1pPr algn="l">
              <a:defRPr sz="1200">
                <a:solidFill>
                  <a:schemeClr val="bg1"/>
                </a:solidFill>
              </a:defRPr>
            </a:lvl1pPr>
          </a:lstStyle>
          <a:p>
            <a:fld id="{7F582029-2C28-446B-9301-9C0EE4901D3C}" type="datetimeFigureOut">
              <a:rPr lang="en-US" smtClean="0"/>
              <a:pPr/>
              <a:t>6/5/2025</a:t>
            </a:fld>
            <a:endParaRPr lang="en-US"/>
          </a:p>
        </p:txBody>
      </p:sp>
      <p:sp>
        <p:nvSpPr>
          <p:cNvPr id="5" name="Footer Placeholder 4">
            <a:extLst>
              <a:ext uri="{FF2B5EF4-FFF2-40B4-BE49-F238E27FC236}">
                <a16:creationId xmlns:a16="http://schemas.microsoft.com/office/drawing/2014/main" id="{AF23DC2F-392A-EEB7-6C86-FF6CD3CB86E2}"/>
              </a:ext>
            </a:extLst>
          </p:cNvPr>
          <p:cNvSpPr>
            <a:spLocks noGrp="1"/>
          </p:cNvSpPr>
          <p:nvPr>
            <p:ph type="ftr" sz="quarter" idx="3"/>
          </p:nvPr>
        </p:nvSpPr>
        <p:spPr>
          <a:xfrm>
            <a:off x="4038600" y="6356350"/>
            <a:ext cx="4114800" cy="365125"/>
          </a:xfrm>
          <a:prstGeom prst="rect">
            <a:avLst/>
          </a:prstGeom>
        </p:spPr>
        <p:txBody>
          <a:bodyPr vert="horz" lIns="0" tIns="0" rIns="0" bIns="0" rtlCol="0" anchor="ctr">
            <a:noAutofit/>
          </a:bodyP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E0E1127-1B73-958C-659C-FC26965791BA}"/>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noAutofit/>
          </a:bodyPr>
          <a:lstStyle>
            <a:lvl1pPr algn="r">
              <a:defRPr sz="1200">
                <a:solidFill>
                  <a:schemeClr val="bg1"/>
                </a:solidFill>
              </a:defRPr>
            </a:lvl1pPr>
          </a:lstStyle>
          <a:p>
            <a:fld id="{0C24535A-7615-4EF6-8262-FCC69CE50018}" type="slidenum">
              <a:rPr lang="en-US" smtClean="0"/>
              <a:pPr/>
              <a:t>‹#›</a:t>
            </a:fld>
            <a:endParaRPr lang="en-US"/>
          </a:p>
        </p:txBody>
      </p:sp>
    </p:spTree>
    <p:extLst>
      <p:ext uri="{BB962C8B-B14F-4D97-AF65-F5344CB8AC3E}">
        <p14:creationId xmlns:p14="http://schemas.microsoft.com/office/powerpoint/2010/main" val="825118326"/>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22.jpe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4.jpe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34.jpe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716439" y="5708964"/>
            <a:ext cx="10759123" cy="0"/>
          </a:xfrm>
          <a:prstGeom prst="line">
            <a:avLst/>
          </a:prstGeom>
          <a:ln w="38100" cap="flat">
            <a:solidFill>
              <a:srgbClr val="4B5C24"/>
            </a:solidFill>
            <a:prstDash val="solid"/>
            <a:headEnd type="none" w="sm" len="sm"/>
            <a:tailEnd type="none" w="sm" len="sm"/>
          </a:ln>
        </p:spPr>
        <p:txBody>
          <a:bodyPr/>
          <a:lstStyle/>
          <a:p>
            <a:endParaRPr lang="lv-LV"/>
          </a:p>
        </p:txBody>
      </p:sp>
      <p:sp>
        <p:nvSpPr>
          <p:cNvPr id="27" name="Title 1">
            <a:extLst>
              <a:ext uri="{FF2B5EF4-FFF2-40B4-BE49-F238E27FC236}">
                <a16:creationId xmlns:a16="http://schemas.microsoft.com/office/drawing/2014/main" id="{E8A035B1-5630-0354-D88C-BA21AA1DD039}"/>
              </a:ext>
            </a:extLst>
          </p:cNvPr>
          <p:cNvSpPr txBox="1">
            <a:spLocks/>
          </p:cNvSpPr>
          <p:nvPr/>
        </p:nvSpPr>
        <p:spPr>
          <a:xfrm>
            <a:off x="716439" y="2546442"/>
            <a:ext cx="9646557" cy="2636838"/>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lv-LV" sz="7200" dirty="0"/>
              <a:t>Tautastērpi novadā sendienās un mūsdienās</a:t>
            </a:r>
            <a:endParaRPr lang="en-US" sz="7200" dirty="0"/>
          </a:p>
        </p:txBody>
      </p:sp>
      <p:pic>
        <p:nvPicPr>
          <p:cNvPr id="29" name="Attēls 28">
            <a:extLst>
              <a:ext uri="{FF2B5EF4-FFF2-40B4-BE49-F238E27FC236}">
                <a16:creationId xmlns:a16="http://schemas.microsoft.com/office/drawing/2014/main" id="{3012D6A2-9C52-70BD-332F-C63F456B8D3A}"/>
              </a:ext>
            </a:extLst>
          </p:cNvPr>
          <p:cNvPicPr>
            <a:picLocks noChangeAspect="1"/>
          </p:cNvPicPr>
          <p:nvPr/>
        </p:nvPicPr>
        <p:blipFill>
          <a:blip r:embed="rId2"/>
          <a:stretch>
            <a:fillRect/>
          </a:stretch>
        </p:blipFill>
        <p:spPr>
          <a:xfrm>
            <a:off x="10143839" y="5972051"/>
            <a:ext cx="2048161" cy="885949"/>
          </a:xfrm>
          <a:prstGeom prst="rect">
            <a:avLst/>
          </a:prstGeom>
        </p:spPr>
      </p:pic>
      <p:sp>
        <p:nvSpPr>
          <p:cNvPr id="30" name="Title 1">
            <a:extLst>
              <a:ext uri="{FF2B5EF4-FFF2-40B4-BE49-F238E27FC236}">
                <a16:creationId xmlns:a16="http://schemas.microsoft.com/office/drawing/2014/main" id="{586F00F2-74B6-D7ED-0052-A0090CD77640}"/>
              </a:ext>
            </a:extLst>
          </p:cNvPr>
          <p:cNvSpPr txBox="1">
            <a:spLocks/>
          </p:cNvSpPr>
          <p:nvPr/>
        </p:nvSpPr>
        <p:spPr>
          <a:xfrm>
            <a:off x="716439" y="1685567"/>
            <a:ext cx="9646557" cy="882556"/>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lv-LV" sz="5400" dirty="0"/>
              <a:t>Novadpētniecības izstāde</a:t>
            </a:r>
            <a:endParaRPr lang="en-US" sz="5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B8F1-ADE6-96AB-529F-66EB4AA45E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9EBDF3-F74B-E358-ACBC-611C8D5D7FF2}"/>
              </a:ext>
            </a:extLst>
          </p:cNvPr>
          <p:cNvSpPr>
            <a:spLocks noGrp="1"/>
          </p:cNvSpPr>
          <p:nvPr>
            <p:ph type="ctrTitle"/>
          </p:nvPr>
        </p:nvSpPr>
        <p:spPr>
          <a:xfrm>
            <a:off x="3998259" y="633903"/>
            <a:ext cx="7551903" cy="1275579"/>
          </a:xfrm>
        </p:spPr>
        <p:txBody>
          <a:bodyPr/>
          <a:lstStyle/>
          <a:p>
            <a:r>
              <a:rPr lang="lv-LV" sz="2800" dirty="0"/>
              <a:t>Bērnu tautas deju kolektīvs «</a:t>
            </a:r>
            <a:r>
              <a:rPr lang="lv-LV" sz="2800" dirty="0" err="1"/>
              <a:t>Pupuķēni</a:t>
            </a:r>
            <a:r>
              <a:rPr lang="lv-LV" sz="2800" dirty="0"/>
              <a:t>»</a:t>
            </a:r>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204CEFD9-B66F-13B0-4BF1-A6D68825F592}"/>
              </a:ext>
            </a:extLst>
          </p:cNvPr>
          <p:cNvSpPr>
            <a:spLocks noGrp="1"/>
          </p:cNvSpPr>
          <p:nvPr>
            <p:ph type="subTitle" idx="1"/>
          </p:nvPr>
        </p:nvSpPr>
        <p:spPr>
          <a:xfrm>
            <a:off x="5002307" y="1861644"/>
            <a:ext cx="6547856" cy="4158246"/>
          </a:xfrm>
        </p:spPr>
        <p:txBody>
          <a:bodyPr anchor="t"/>
          <a:lstStyle/>
          <a:p>
            <a:pPr algn="just"/>
            <a:r>
              <a:rPr lang="lv-LV" sz="1600" b="0" i="0" dirty="0">
                <a:solidFill>
                  <a:srgbClr val="4B5C24"/>
                </a:solidFill>
                <a:effectLst/>
              </a:rPr>
              <a:t>Kolektīvs dibināts 2022. gada nogalē, lai arī pašiem mazākajiem Mārupes novada iedzīvotājiem būtu iespēja sevi pilnveidot dejas mākslā. Kolektīva vadītāja Līna Daugule-</a:t>
            </a:r>
            <a:r>
              <a:rPr lang="lv-LV" sz="1600" b="0" i="0" dirty="0" err="1">
                <a:solidFill>
                  <a:srgbClr val="4B5C24"/>
                </a:solidFill>
                <a:effectLst/>
              </a:rPr>
              <a:t>Rimša</a:t>
            </a:r>
            <a:r>
              <a:rPr lang="lv-LV" sz="1600" b="0" i="0" dirty="0">
                <a:solidFill>
                  <a:srgbClr val="4B5C24"/>
                </a:solidFill>
                <a:effectLst/>
              </a:rPr>
              <a:t> deju skolotājas profesiju un maģistra zināšanas dejas pedagoģijā apguvusi RPIVA un nu jau devīto gadu nostiprina tās praksē arī Mārupē. Skolotāja Līna par svarīgāko savā darbā ar mazajiem dejotājiem uzskata nepieciešamību iedrošināt bērnus un radīt mīlestību pret kustību un deju, jo tikai tā dod spēcīgu impulsu nākotnē turpināt izkopt latviešu skatuvisko deju un nepazaudēt degsmi pret mūsu skaisto kultūras mantojumu. </a:t>
            </a:r>
            <a:endParaRPr lang="en-US" sz="1600" dirty="0">
              <a:solidFill>
                <a:srgbClr val="4B5C24"/>
              </a:solidFill>
            </a:endParaRPr>
          </a:p>
        </p:txBody>
      </p:sp>
      <p:sp>
        <p:nvSpPr>
          <p:cNvPr id="14" name="TextBox 6">
            <a:extLst>
              <a:ext uri="{FF2B5EF4-FFF2-40B4-BE49-F238E27FC236}">
                <a16:creationId xmlns:a16="http://schemas.microsoft.com/office/drawing/2014/main" id="{EB317034-1D96-432E-8E56-FF31392C9105}"/>
              </a:ext>
            </a:extLst>
          </p:cNvPr>
          <p:cNvSpPr txBox="1"/>
          <p:nvPr/>
        </p:nvSpPr>
        <p:spPr>
          <a:xfrm>
            <a:off x="0" y="-27696"/>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D6DF87C6-9544-6733-08D7-084D66891751}"/>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94E800DC-212D-1161-E578-A38B7CA78D1B}"/>
              </a:ext>
            </a:extLst>
          </p:cNvPr>
          <p:cNvSpPr txBox="1"/>
          <p:nvPr/>
        </p:nvSpPr>
        <p:spPr>
          <a:xfrm>
            <a:off x="9744177" y="4977307"/>
            <a:ext cx="1886667" cy="253916"/>
          </a:xfrm>
          <a:prstGeom prst="rect">
            <a:avLst/>
          </a:prstGeom>
          <a:noFill/>
        </p:spPr>
        <p:txBody>
          <a:bodyPr wrap="square" rtlCol="0">
            <a:spAutoFit/>
          </a:bodyPr>
          <a:lstStyle/>
          <a:p>
            <a:r>
              <a:rPr lang="lv-LV" sz="1050" dirty="0">
                <a:solidFill>
                  <a:srgbClr val="4B5C24"/>
                </a:solidFill>
              </a:rPr>
              <a:t>Informācija no: marupe.lv </a:t>
            </a:r>
          </a:p>
        </p:txBody>
      </p:sp>
      <p:sp>
        <p:nvSpPr>
          <p:cNvPr id="5" name="TextBox 4">
            <a:extLst>
              <a:ext uri="{FF2B5EF4-FFF2-40B4-BE49-F238E27FC236}">
                <a16:creationId xmlns:a16="http://schemas.microsoft.com/office/drawing/2014/main" id="{8ECA4683-25D4-5E72-B345-5B289751D663}"/>
              </a:ext>
            </a:extLst>
          </p:cNvPr>
          <p:cNvSpPr txBox="1"/>
          <p:nvPr/>
        </p:nvSpPr>
        <p:spPr>
          <a:xfrm>
            <a:off x="249927" y="5115832"/>
            <a:ext cx="1833283" cy="253916"/>
          </a:xfrm>
          <a:prstGeom prst="rect">
            <a:avLst/>
          </a:prstGeom>
          <a:noFill/>
        </p:spPr>
        <p:txBody>
          <a:bodyPr wrap="square" rtlCol="0">
            <a:spAutoFit/>
          </a:bodyPr>
          <a:lstStyle/>
          <a:p>
            <a:r>
              <a:rPr lang="lv-LV" sz="1050" dirty="0">
                <a:solidFill>
                  <a:srgbClr val="B9D2FF"/>
                </a:solidFill>
              </a:rPr>
              <a:t>Foto no marupe.lv </a:t>
            </a:r>
          </a:p>
        </p:txBody>
      </p:sp>
      <p:pic>
        <p:nvPicPr>
          <p:cNvPr id="8" name="Picture 6" descr="Kolektīvi Mārupes pagastā | Mārupe">
            <a:extLst>
              <a:ext uri="{FF2B5EF4-FFF2-40B4-BE49-F238E27FC236}">
                <a16:creationId xmlns:a16="http://schemas.microsoft.com/office/drawing/2014/main" id="{62E5E29A-F7FF-1510-AD2F-BBA5161DCE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608" y="1909482"/>
            <a:ext cx="4275133" cy="320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927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104E5-1A26-B435-64C6-8C6AB541F3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B6E579-9313-3F9E-5AA8-7F24DA7D2844}"/>
              </a:ext>
            </a:extLst>
          </p:cNvPr>
          <p:cNvSpPr>
            <a:spLocks noGrp="1"/>
          </p:cNvSpPr>
          <p:nvPr>
            <p:ph type="ctrTitle"/>
          </p:nvPr>
        </p:nvSpPr>
        <p:spPr>
          <a:xfrm>
            <a:off x="6352441" y="633903"/>
            <a:ext cx="5197721" cy="1275579"/>
          </a:xfrm>
        </p:spPr>
        <p:txBody>
          <a:bodyPr/>
          <a:lstStyle/>
          <a:p>
            <a:r>
              <a:rPr lang="lv-LV" sz="2800" dirty="0"/>
              <a:t>Senioru deju kolektīvs «</a:t>
            </a:r>
            <a:r>
              <a:rPr lang="lv-LV" sz="2800" dirty="0" err="1"/>
              <a:t>Klasesbiedri</a:t>
            </a:r>
            <a:r>
              <a:rPr lang="lv-LV" sz="2800" dirty="0"/>
              <a:t>»</a:t>
            </a:r>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B086D0A4-A4C6-1C89-B5FE-B588E31AD6DD}"/>
              </a:ext>
            </a:extLst>
          </p:cNvPr>
          <p:cNvSpPr>
            <a:spLocks noGrp="1"/>
          </p:cNvSpPr>
          <p:nvPr>
            <p:ph type="subTitle" idx="1"/>
          </p:nvPr>
        </p:nvSpPr>
        <p:spPr>
          <a:xfrm>
            <a:off x="6352441" y="1861644"/>
            <a:ext cx="5197721" cy="4158246"/>
          </a:xfrm>
        </p:spPr>
        <p:txBody>
          <a:bodyPr anchor="t"/>
          <a:lstStyle/>
          <a:p>
            <a:pPr algn="just">
              <a:spcAft>
                <a:spcPts val="750"/>
              </a:spcAft>
              <a:buNone/>
            </a:pPr>
            <a:r>
              <a:rPr lang="lv-LV" b="0" i="0" dirty="0">
                <a:solidFill>
                  <a:srgbClr val="4B5C24"/>
                </a:solidFill>
                <a:effectLst/>
              </a:rPr>
              <a:t>Mārupes Kultūras namā no 2020. gada septembra darbojas senioru deju kolektīvs, kas jau piedalījies savos pirmajos deju svētkos 2023. gadā. </a:t>
            </a:r>
          </a:p>
          <a:p>
            <a:pPr algn="just">
              <a:spcAft>
                <a:spcPts val="750"/>
              </a:spcAft>
            </a:pPr>
            <a:r>
              <a:rPr lang="lv-LV" b="0" i="0" dirty="0">
                <a:solidFill>
                  <a:srgbClr val="4B5C24"/>
                </a:solidFill>
                <a:effectLst/>
              </a:rPr>
              <a:t>Kompāniju un deju mīloši, savulaik dejojuši vidējās paaudzes deju kolektīvā "Mārupieši" un tautas deju ansambļos,  tagad rodam prieku jaunā kvalitātē. Šobrīd kolektīva nosaukums ir "</a:t>
            </a:r>
            <a:r>
              <a:rPr lang="lv-LV" b="0" i="0" dirty="0" err="1">
                <a:solidFill>
                  <a:srgbClr val="4B5C24"/>
                </a:solidFill>
                <a:effectLst/>
              </a:rPr>
              <a:t>Klasesbiedri</a:t>
            </a:r>
            <a:r>
              <a:rPr lang="lv-LV" b="0" i="0" dirty="0">
                <a:solidFill>
                  <a:srgbClr val="4B5C24"/>
                </a:solidFill>
                <a:effectLst/>
              </a:rPr>
              <a:t>". </a:t>
            </a:r>
          </a:p>
          <a:p>
            <a:pPr algn="just"/>
            <a:endParaRPr lang="en-US" sz="1200" dirty="0">
              <a:solidFill>
                <a:srgbClr val="4B5C24"/>
              </a:solidFill>
            </a:endParaRPr>
          </a:p>
        </p:txBody>
      </p:sp>
      <p:sp>
        <p:nvSpPr>
          <p:cNvPr id="14" name="TextBox 6">
            <a:extLst>
              <a:ext uri="{FF2B5EF4-FFF2-40B4-BE49-F238E27FC236}">
                <a16:creationId xmlns:a16="http://schemas.microsoft.com/office/drawing/2014/main" id="{99C44EC3-A31C-ED84-2BA4-2B37E98F4D4A}"/>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CA333A1F-C3EF-AA20-1A9F-B6ED1A3CF08C}"/>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E6702575-CB38-6935-CEDC-81F1C7C371D0}"/>
              </a:ext>
            </a:extLst>
          </p:cNvPr>
          <p:cNvSpPr txBox="1"/>
          <p:nvPr/>
        </p:nvSpPr>
        <p:spPr>
          <a:xfrm>
            <a:off x="9663495" y="5231223"/>
            <a:ext cx="1886667" cy="253916"/>
          </a:xfrm>
          <a:prstGeom prst="rect">
            <a:avLst/>
          </a:prstGeom>
          <a:noFill/>
        </p:spPr>
        <p:txBody>
          <a:bodyPr wrap="square" rtlCol="0">
            <a:spAutoFit/>
          </a:bodyPr>
          <a:lstStyle/>
          <a:p>
            <a:r>
              <a:rPr lang="lv-LV" sz="1050" dirty="0">
                <a:solidFill>
                  <a:srgbClr val="4B5C24"/>
                </a:solidFill>
              </a:rPr>
              <a:t>Informācija no: marupe.lv </a:t>
            </a:r>
          </a:p>
        </p:txBody>
      </p:sp>
      <p:pic>
        <p:nvPicPr>
          <p:cNvPr id="5122" name="Picture 2" descr="Fotoattēlā varētu būt 13 cilvēku un kupli svārki ar piegulošu vidukli">
            <a:extLst>
              <a:ext uri="{FF2B5EF4-FFF2-40B4-BE49-F238E27FC236}">
                <a16:creationId xmlns:a16="http://schemas.microsoft.com/office/drawing/2014/main" id="{4A9222B8-1607-9BA5-B32B-0D1F26D47010}"/>
              </a:ext>
            </a:extLst>
          </p:cNvPr>
          <p:cNvPicPr>
            <a:picLocks noGrp="1" noChangeAspect="1" noChangeArrowheads="1"/>
          </p:cNvPicPr>
          <p:nvPr>
            <p:ph type="pic" sz="quarter" idx="12"/>
          </p:nvPr>
        </p:nvPicPr>
        <p:blipFill>
          <a:blip r:embed="rId4">
            <a:extLst>
              <a:ext uri="{28A0092B-C50C-407E-A947-70E740481C1C}">
                <a14:useLocalDpi xmlns:a14="http://schemas.microsoft.com/office/drawing/2010/main" val="0"/>
              </a:ext>
            </a:extLst>
          </a:blip>
          <a:srcRect t="3764" b="37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otoattēlā varētu būt 6 cilvēki un cilvēki dejo">
            <a:extLst>
              <a:ext uri="{FF2B5EF4-FFF2-40B4-BE49-F238E27FC236}">
                <a16:creationId xmlns:a16="http://schemas.microsoft.com/office/drawing/2014/main" id="{07050C32-72FD-0765-6498-34D88ACAE5CF}"/>
              </a:ext>
            </a:extLst>
          </p:cNvPr>
          <p:cNvPicPr>
            <a:picLocks noGrp="1" noChangeAspect="1" noChangeArrowheads="1"/>
          </p:cNvPicPr>
          <p:nvPr>
            <p:ph type="pic" sz="quarter" idx="11"/>
          </p:nvPr>
        </p:nvPicPr>
        <p:blipFill>
          <a:blip r:embed="rId5">
            <a:extLst>
              <a:ext uri="{28A0092B-C50C-407E-A947-70E740481C1C}">
                <a14:useLocalDpi xmlns:a14="http://schemas.microsoft.com/office/drawing/2010/main" val="0"/>
              </a:ext>
            </a:extLst>
          </a:blip>
          <a:srcRect t="3899" b="389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0AF99D5-93CB-3F9C-0456-FC1F6ED2E7B5}"/>
              </a:ext>
            </a:extLst>
          </p:cNvPr>
          <p:cNvSpPr txBox="1"/>
          <p:nvPr/>
        </p:nvSpPr>
        <p:spPr>
          <a:xfrm>
            <a:off x="593202" y="6224097"/>
            <a:ext cx="2836271" cy="253916"/>
          </a:xfrm>
          <a:prstGeom prst="rect">
            <a:avLst/>
          </a:prstGeom>
          <a:noFill/>
        </p:spPr>
        <p:txBody>
          <a:bodyPr wrap="square" rtlCol="0">
            <a:spAutoFit/>
          </a:bodyPr>
          <a:lstStyle/>
          <a:p>
            <a:r>
              <a:rPr lang="lv-LV" sz="1050" dirty="0">
                <a:solidFill>
                  <a:srgbClr val="B9D2FF"/>
                </a:solidFill>
              </a:rPr>
              <a:t>Foto: Uldis Ozols</a:t>
            </a:r>
          </a:p>
        </p:txBody>
      </p:sp>
      <p:sp>
        <p:nvSpPr>
          <p:cNvPr id="6" name="TextBox 5">
            <a:extLst>
              <a:ext uri="{FF2B5EF4-FFF2-40B4-BE49-F238E27FC236}">
                <a16:creationId xmlns:a16="http://schemas.microsoft.com/office/drawing/2014/main" id="{931F3C00-4F9E-5B1D-05A8-51C57864023E}"/>
              </a:ext>
            </a:extLst>
          </p:cNvPr>
          <p:cNvSpPr txBox="1"/>
          <p:nvPr/>
        </p:nvSpPr>
        <p:spPr>
          <a:xfrm>
            <a:off x="549854" y="3302043"/>
            <a:ext cx="2836271" cy="253916"/>
          </a:xfrm>
          <a:prstGeom prst="rect">
            <a:avLst/>
          </a:prstGeom>
          <a:noFill/>
        </p:spPr>
        <p:txBody>
          <a:bodyPr wrap="square" rtlCol="0">
            <a:spAutoFit/>
          </a:bodyPr>
          <a:lstStyle/>
          <a:p>
            <a:r>
              <a:rPr lang="lv-LV" sz="1050" dirty="0">
                <a:solidFill>
                  <a:srgbClr val="B9D2FF"/>
                </a:solidFill>
              </a:rPr>
              <a:t>Foto no SDK «</a:t>
            </a:r>
            <a:r>
              <a:rPr lang="lv-LV" sz="1050" dirty="0" err="1">
                <a:solidFill>
                  <a:srgbClr val="B9D2FF"/>
                </a:solidFill>
              </a:rPr>
              <a:t>Klasesbiedri</a:t>
            </a:r>
            <a:r>
              <a:rPr lang="lv-LV" sz="1050" dirty="0">
                <a:solidFill>
                  <a:srgbClr val="B9D2FF"/>
                </a:solidFill>
              </a:rPr>
              <a:t>» arhīva</a:t>
            </a:r>
          </a:p>
        </p:txBody>
      </p:sp>
    </p:spTree>
    <p:extLst>
      <p:ext uri="{BB962C8B-B14F-4D97-AF65-F5344CB8AC3E}">
        <p14:creationId xmlns:p14="http://schemas.microsoft.com/office/powerpoint/2010/main" val="2038031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17D71-BBC2-CFCA-3D2F-C8ACE483B5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F409F1-4AF5-C339-ABC9-70AF56829E17}"/>
              </a:ext>
            </a:extLst>
          </p:cNvPr>
          <p:cNvSpPr>
            <a:spLocks noGrp="1"/>
          </p:cNvSpPr>
          <p:nvPr>
            <p:ph type="ctrTitle"/>
          </p:nvPr>
        </p:nvSpPr>
        <p:spPr>
          <a:xfrm>
            <a:off x="6352441" y="633903"/>
            <a:ext cx="5197721" cy="1275579"/>
          </a:xfrm>
        </p:spPr>
        <p:txBody>
          <a:bodyPr/>
          <a:lstStyle/>
          <a:p>
            <a:r>
              <a:rPr lang="lv-LV" sz="2800" dirty="0"/>
              <a:t>Jauniešu deju kolektīvs «</a:t>
            </a:r>
            <a:r>
              <a:rPr lang="lv-LV" sz="2800" dirty="0" err="1"/>
              <a:t>Kaspīne</a:t>
            </a:r>
            <a:r>
              <a:rPr lang="lv-LV" sz="2800" dirty="0"/>
              <a:t>»</a:t>
            </a:r>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A5B28C93-7673-AF46-D606-DBB93944E86F}"/>
              </a:ext>
            </a:extLst>
          </p:cNvPr>
          <p:cNvSpPr>
            <a:spLocks noGrp="1"/>
          </p:cNvSpPr>
          <p:nvPr>
            <p:ph type="subTitle" idx="1"/>
          </p:nvPr>
        </p:nvSpPr>
        <p:spPr>
          <a:xfrm>
            <a:off x="6352441" y="1861644"/>
            <a:ext cx="5197721" cy="4158246"/>
          </a:xfrm>
        </p:spPr>
        <p:txBody>
          <a:bodyPr anchor="t"/>
          <a:lstStyle/>
          <a:p>
            <a:pPr algn="just"/>
            <a:r>
              <a:rPr lang="lv-LV" b="0" i="0" dirty="0">
                <a:solidFill>
                  <a:srgbClr val="4B5C24"/>
                </a:solidFill>
                <a:effectLst/>
              </a:rPr>
              <a:t>Kolektīvs izveidots 2024. gadā. Tā mērķis ir apvienot draudzīgu jauniešu grupiņu, kas dosies uz nākamajiem deju svētkiem, aizstāvēs Latvijas godu pasaules līmenī, ceļojot ārpus valsts, koncertēs un piedalīsies deju festivālos, kā arī lieliski pavadīs laiku. Godinot mūžībā devušās Daces Veides piemiņu, lemts, ka kolektīva nosaukums paliks "</a:t>
            </a:r>
            <a:r>
              <a:rPr lang="lv-LV" b="0" i="0" dirty="0" err="1">
                <a:solidFill>
                  <a:srgbClr val="4B5C24"/>
                </a:solidFill>
                <a:effectLst/>
              </a:rPr>
              <a:t>Kaspīne</a:t>
            </a:r>
            <a:r>
              <a:rPr lang="lv-LV" b="0" i="0" dirty="0">
                <a:solidFill>
                  <a:srgbClr val="4B5C24"/>
                </a:solidFill>
                <a:effectLst/>
              </a:rPr>
              <a:t>", kā tas bija kādreizējam jauniešu deju kolektīvam.</a:t>
            </a:r>
            <a:endParaRPr lang="en-US" dirty="0">
              <a:solidFill>
                <a:srgbClr val="4B5C24"/>
              </a:solidFill>
            </a:endParaRPr>
          </a:p>
        </p:txBody>
      </p:sp>
      <p:sp>
        <p:nvSpPr>
          <p:cNvPr id="14" name="TextBox 6">
            <a:extLst>
              <a:ext uri="{FF2B5EF4-FFF2-40B4-BE49-F238E27FC236}">
                <a16:creationId xmlns:a16="http://schemas.microsoft.com/office/drawing/2014/main" id="{43A48F81-6728-39B5-7E0C-C520F43D8C46}"/>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524069B7-2EE1-5C80-38A3-D3F7FDBDBD39}"/>
              </a:ext>
            </a:extLst>
          </p:cNvPr>
          <p:cNvPicPr>
            <a:picLocks noChangeAspect="1"/>
          </p:cNvPicPr>
          <p:nvPr/>
        </p:nvPicPr>
        <p:blipFill>
          <a:blip r:embed="rId3"/>
          <a:stretch>
            <a:fillRect/>
          </a:stretch>
        </p:blipFill>
        <p:spPr>
          <a:xfrm>
            <a:off x="10143838" y="5972051"/>
            <a:ext cx="2048161" cy="885949"/>
          </a:xfrm>
          <a:prstGeom prst="rect">
            <a:avLst/>
          </a:prstGeom>
        </p:spPr>
      </p:pic>
      <p:pic>
        <p:nvPicPr>
          <p:cNvPr id="6146" name="Picture 2" descr="Fotoattēlā varētu būt 11 cilvēku, cilvēki dejo un kupli svārki ar piegulošu vidukli">
            <a:extLst>
              <a:ext uri="{FF2B5EF4-FFF2-40B4-BE49-F238E27FC236}">
                <a16:creationId xmlns:a16="http://schemas.microsoft.com/office/drawing/2014/main" id="{BDA2FC10-1DBD-2CA2-7590-71013BC4BED3}"/>
              </a:ext>
            </a:extLst>
          </p:cNvPr>
          <p:cNvPicPr>
            <a:picLocks noGrp="1" noChangeAspect="1" noChangeArrowheads="1"/>
          </p:cNvPicPr>
          <p:nvPr>
            <p:ph type="pic" sz="quarter" idx="12"/>
          </p:nvPr>
        </p:nvPicPr>
        <p:blipFill>
          <a:blip r:embed="rId4">
            <a:extLst>
              <a:ext uri="{28A0092B-C50C-407E-A947-70E740481C1C}">
                <a14:useLocalDpi xmlns:a14="http://schemas.microsoft.com/office/drawing/2010/main" val="0"/>
              </a:ext>
            </a:extLst>
          </a:blip>
          <a:srcRect t="15323" b="1532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otoattēlā varētu būt 11 cilvēku un cilvēki dejo">
            <a:extLst>
              <a:ext uri="{FF2B5EF4-FFF2-40B4-BE49-F238E27FC236}">
                <a16:creationId xmlns:a16="http://schemas.microsoft.com/office/drawing/2014/main" id="{1D8BBBDD-219B-1702-7612-E5E5AA53F497}"/>
              </a:ext>
            </a:extLst>
          </p:cNvPr>
          <p:cNvPicPr>
            <a:picLocks noGrp="1" noChangeAspect="1" noChangeArrowheads="1"/>
          </p:cNvPicPr>
          <p:nvPr>
            <p:ph type="pic" sz="quarter" idx="11"/>
          </p:nvPr>
        </p:nvPicPr>
        <p:blipFill>
          <a:blip r:embed="rId5">
            <a:extLst>
              <a:ext uri="{28A0092B-C50C-407E-A947-70E740481C1C}">
                <a14:useLocalDpi xmlns:a14="http://schemas.microsoft.com/office/drawing/2010/main" val="0"/>
              </a:ext>
            </a:extLst>
          </a:blip>
          <a:srcRect t="15425" b="1542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639236-0C5F-4BA0-862C-E77AC4225DE5}"/>
              </a:ext>
            </a:extLst>
          </p:cNvPr>
          <p:cNvSpPr txBox="1"/>
          <p:nvPr/>
        </p:nvSpPr>
        <p:spPr>
          <a:xfrm>
            <a:off x="563774" y="6236683"/>
            <a:ext cx="2684929" cy="253916"/>
          </a:xfrm>
          <a:prstGeom prst="rect">
            <a:avLst/>
          </a:prstGeom>
          <a:noFill/>
        </p:spPr>
        <p:txBody>
          <a:bodyPr wrap="square" rtlCol="0">
            <a:spAutoFit/>
          </a:bodyPr>
          <a:lstStyle/>
          <a:p>
            <a:r>
              <a:rPr lang="lv-LV" sz="1050" dirty="0">
                <a:solidFill>
                  <a:srgbClr val="B9D2FF"/>
                </a:solidFill>
              </a:rPr>
              <a:t>Foto no TDK «</a:t>
            </a:r>
            <a:r>
              <a:rPr lang="lv-LV" sz="1050" dirty="0" err="1">
                <a:solidFill>
                  <a:srgbClr val="B9D2FF"/>
                </a:solidFill>
              </a:rPr>
              <a:t>Kaspīne</a:t>
            </a:r>
            <a:r>
              <a:rPr lang="lv-LV" sz="1050" dirty="0">
                <a:solidFill>
                  <a:srgbClr val="B9D2FF"/>
                </a:solidFill>
              </a:rPr>
              <a:t>» arhīva</a:t>
            </a:r>
          </a:p>
        </p:txBody>
      </p:sp>
      <p:sp>
        <p:nvSpPr>
          <p:cNvPr id="5" name="TextBox 4">
            <a:extLst>
              <a:ext uri="{FF2B5EF4-FFF2-40B4-BE49-F238E27FC236}">
                <a16:creationId xmlns:a16="http://schemas.microsoft.com/office/drawing/2014/main" id="{080DC0C1-C404-289C-4FB4-85720B6666C0}"/>
              </a:ext>
            </a:extLst>
          </p:cNvPr>
          <p:cNvSpPr txBox="1"/>
          <p:nvPr/>
        </p:nvSpPr>
        <p:spPr>
          <a:xfrm>
            <a:off x="9744178" y="5355809"/>
            <a:ext cx="1886667" cy="253916"/>
          </a:xfrm>
          <a:prstGeom prst="rect">
            <a:avLst/>
          </a:prstGeom>
          <a:noFill/>
        </p:spPr>
        <p:txBody>
          <a:bodyPr wrap="square" rtlCol="0">
            <a:spAutoFit/>
          </a:bodyPr>
          <a:lstStyle/>
          <a:p>
            <a:r>
              <a:rPr lang="lv-LV" sz="1050" dirty="0">
                <a:solidFill>
                  <a:srgbClr val="4B5C24"/>
                </a:solidFill>
              </a:rPr>
              <a:t>Informācija no: marupe.lv </a:t>
            </a:r>
          </a:p>
        </p:txBody>
      </p:sp>
    </p:spTree>
    <p:extLst>
      <p:ext uri="{BB962C8B-B14F-4D97-AF65-F5344CB8AC3E}">
        <p14:creationId xmlns:p14="http://schemas.microsoft.com/office/powerpoint/2010/main" val="3767410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A3C51-E2EC-1263-BA8E-AEB0BD101B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DCA3F2-CBF3-8BBE-C7AD-8DFEAD24D605}"/>
              </a:ext>
            </a:extLst>
          </p:cNvPr>
          <p:cNvSpPr>
            <a:spLocks noGrp="1"/>
          </p:cNvSpPr>
          <p:nvPr>
            <p:ph type="ctrTitle"/>
          </p:nvPr>
        </p:nvSpPr>
        <p:spPr>
          <a:xfrm>
            <a:off x="6352441" y="633903"/>
            <a:ext cx="5197721" cy="1275579"/>
          </a:xfrm>
        </p:spPr>
        <p:txBody>
          <a:bodyPr/>
          <a:lstStyle/>
          <a:p>
            <a:r>
              <a:rPr lang="lv-LV" sz="2800" dirty="0"/>
              <a:t>Vidējās paaudzes deju kolektīvs «Dārta»</a:t>
            </a:r>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5B1FE3E1-4FBA-390F-A380-E900BE796948}"/>
              </a:ext>
            </a:extLst>
          </p:cNvPr>
          <p:cNvSpPr>
            <a:spLocks noGrp="1"/>
          </p:cNvSpPr>
          <p:nvPr>
            <p:ph type="subTitle" idx="1"/>
          </p:nvPr>
        </p:nvSpPr>
        <p:spPr>
          <a:xfrm>
            <a:off x="6352441" y="1861644"/>
            <a:ext cx="5197721" cy="4158246"/>
          </a:xfrm>
        </p:spPr>
        <p:txBody>
          <a:bodyPr anchor="t"/>
          <a:lstStyle/>
          <a:p>
            <a:pPr algn="just"/>
            <a:r>
              <a:rPr lang="lv-LV" sz="1200" dirty="0">
                <a:solidFill>
                  <a:srgbClr val="4B5C24"/>
                </a:solidFill>
              </a:rPr>
              <a:t>   </a:t>
            </a:r>
            <a:endParaRPr lang="en-US" sz="1200" dirty="0">
              <a:solidFill>
                <a:srgbClr val="4B5C24"/>
              </a:solidFill>
            </a:endParaRPr>
          </a:p>
        </p:txBody>
      </p:sp>
      <p:sp>
        <p:nvSpPr>
          <p:cNvPr id="14" name="TextBox 6">
            <a:extLst>
              <a:ext uri="{FF2B5EF4-FFF2-40B4-BE49-F238E27FC236}">
                <a16:creationId xmlns:a16="http://schemas.microsoft.com/office/drawing/2014/main" id="{99609657-90B3-4F75-310C-E21A16BE17CC}"/>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ECE53A4B-5B49-3B7D-7469-E6B65F71EA37}"/>
              </a:ext>
            </a:extLst>
          </p:cNvPr>
          <p:cNvPicPr>
            <a:picLocks noChangeAspect="1"/>
          </p:cNvPicPr>
          <p:nvPr/>
        </p:nvPicPr>
        <p:blipFill>
          <a:blip r:embed="rId3"/>
          <a:stretch>
            <a:fillRect/>
          </a:stretch>
        </p:blipFill>
        <p:spPr>
          <a:xfrm>
            <a:off x="10143838" y="5972051"/>
            <a:ext cx="2048161" cy="885949"/>
          </a:xfrm>
          <a:prstGeom prst="rect">
            <a:avLst/>
          </a:prstGeom>
        </p:spPr>
      </p:pic>
      <p:pic>
        <p:nvPicPr>
          <p:cNvPr id="7170" name="Picture 2" descr="Fotoattēlā varētu būt 10 cilvēku">
            <a:extLst>
              <a:ext uri="{FF2B5EF4-FFF2-40B4-BE49-F238E27FC236}">
                <a16:creationId xmlns:a16="http://schemas.microsoft.com/office/drawing/2014/main" id="{BA1DA946-74E3-471A-3EE8-D5E32110A8FF}"/>
              </a:ext>
            </a:extLst>
          </p:cNvPr>
          <p:cNvPicPr>
            <a:picLocks noGrp="1" noChangeAspect="1" noChangeArrowheads="1"/>
          </p:cNvPicPr>
          <p:nvPr>
            <p:ph type="pic" sz="quarter" idx="12"/>
          </p:nvPr>
        </p:nvPicPr>
        <p:blipFill>
          <a:blip r:embed="rId4">
            <a:extLst>
              <a:ext uri="{28A0092B-C50C-407E-A947-70E740481C1C}">
                <a14:useLocalDpi xmlns:a14="http://schemas.microsoft.com/office/drawing/2010/main" val="0"/>
              </a:ext>
            </a:extLst>
          </a:blip>
          <a:srcRect t="16668" b="1666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idējās paaudzes deju kolektīvs DĀRTA | Mārupe">
            <a:extLst>
              <a:ext uri="{FF2B5EF4-FFF2-40B4-BE49-F238E27FC236}">
                <a16:creationId xmlns:a16="http://schemas.microsoft.com/office/drawing/2014/main" id="{23EAE3B2-2897-7D8A-CC4F-7EEA82855886}"/>
              </a:ext>
            </a:extLst>
          </p:cNvPr>
          <p:cNvPicPr>
            <a:picLocks noGrp="1" noChangeAspect="1" noChangeArrowheads="1"/>
          </p:cNvPicPr>
          <p:nvPr>
            <p:ph type="pic" sz="quarter" idx="11"/>
          </p:nvPr>
        </p:nvPicPr>
        <p:blipFill>
          <a:blip r:embed="rId5">
            <a:extLst>
              <a:ext uri="{28A0092B-C50C-407E-A947-70E740481C1C}">
                <a14:useLocalDpi xmlns:a14="http://schemas.microsoft.com/office/drawing/2010/main" val="0"/>
              </a:ext>
            </a:extLst>
          </a:blip>
          <a:srcRect t="11103" b="1110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8A1FC9-A347-CB3F-EFD1-4DA039A66C36}"/>
              </a:ext>
            </a:extLst>
          </p:cNvPr>
          <p:cNvSpPr txBox="1"/>
          <p:nvPr/>
        </p:nvSpPr>
        <p:spPr>
          <a:xfrm>
            <a:off x="533400" y="6224097"/>
            <a:ext cx="1833283" cy="253916"/>
          </a:xfrm>
          <a:prstGeom prst="rect">
            <a:avLst/>
          </a:prstGeom>
          <a:noFill/>
        </p:spPr>
        <p:txBody>
          <a:bodyPr wrap="square" rtlCol="0">
            <a:spAutoFit/>
          </a:bodyPr>
          <a:lstStyle/>
          <a:p>
            <a:r>
              <a:rPr lang="lv-LV" sz="1050" dirty="0">
                <a:solidFill>
                  <a:srgbClr val="B9D2FF"/>
                </a:solidFill>
              </a:rPr>
              <a:t>Foto no marupe.lv</a:t>
            </a:r>
          </a:p>
        </p:txBody>
      </p:sp>
      <p:sp>
        <p:nvSpPr>
          <p:cNvPr id="5" name="TextBox 4">
            <a:extLst>
              <a:ext uri="{FF2B5EF4-FFF2-40B4-BE49-F238E27FC236}">
                <a16:creationId xmlns:a16="http://schemas.microsoft.com/office/drawing/2014/main" id="{D5D6C383-C982-DA8B-782E-FBD29A3C9DD9}"/>
              </a:ext>
            </a:extLst>
          </p:cNvPr>
          <p:cNvSpPr txBox="1"/>
          <p:nvPr/>
        </p:nvSpPr>
        <p:spPr>
          <a:xfrm>
            <a:off x="597876" y="3302043"/>
            <a:ext cx="3065819" cy="253916"/>
          </a:xfrm>
          <a:prstGeom prst="rect">
            <a:avLst/>
          </a:prstGeom>
          <a:noFill/>
        </p:spPr>
        <p:txBody>
          <a:bodyPr wrap="square" rtlCol="0">
            <a:spAutoFit/>
          </a:bodyPr>
          <a:lstStyle/>
          <a:p>
            <a:r>
              <a:rPr lang="lv-LV" sz="1000" dirty="0">
                <a:solidFill>
                  <a:srgbClr val="B9D2FF"/>
                </a:solidFill>
              </a:rPr>
              <a:t>Foto: Uldis Šteinbergs</a:t>
            </a:r>
          </a:p>
        </p:txBody>
      </p:sp>
      <p:pic>
        <p:nvPicPr>
          <p:cNvPr id="7176" name="Picture 8" descr="Vidējās paaudzes deju kolektīvs DĀRTA | Mārupe">
            <a:extLst>
              <a:ext uri="{FF2B5EF4-FFF2-40B4-BE49-F238E27FC236}">
                <a16:creationId xmlns:a16="http://schemas.microsoft.com/office/drawing/2014/main" id="{AC3305C0-F24F-91A4-DFC9-864395FCA5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3753" y="1665026"/>
            <a:ext cx="5366409" cy="35776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4F15D62-3592-92E3-8B87-72F13AF9F399}"/>
              </a:ext>
            </a:extLst>
          </p:cNvPr>
          <p:cNvSpPr txBox="1"/>
          <p:nvPr/>
        </p:nvSpPr>
        <p:spPr>
          <a:xfrm>
            <a:off x="6096000" y="5242632"/>
            <a:ext cx="1833283" cy="253916"/>
          </a:xfrm>
          <a:prstGeom prst="rect">
            <a:avLst/>
          </a:prstGeom>
          <a:noFill/>
        </p:spPr>
        <p:txBody>
          <a:bodyPr wrap="square" rtlCol="0">
            <a:spAutoFit/>
          </a:bodyPr>
          <a:lstStyle/>
          <a:p>
            <a:r>
              <a:rPr lang="lv-LV" sz="1050" dirty="0">
                <a:solidFill>
                  <a:srgbClr val="4B5C24"/>
                </a:solidFill>
              </a:rPr>
              <a:t>Foto no marupe.lv</a:t>
            </a:r>
          </a:p>
        </p:txBody>
      </p:sp>
    </p:spTree>
    <p:extLst>
      <p:ext uri="{BB962C8B-B14F-4D97-AF65-F5344CB8AC3E}">
        <p14:creationId xmlns:p14="http://schemas.microsoft.com/office/powerpoint/2010/main" val="3150527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19F8A-A4C8-2E68-D1E8-0234D9C2ED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390499-E19D-9ED6-39B4-4E640C985819}"/>
              </a:ext>
            </a:extLst>
          </p:cNvPr>
          <p:cNvSpPr>
            <a:spLocks noGrp="1"/>
          </p:cNvSpPr>
          <p:nvPr>
            <p:ph type="ctrTitle"/>
          </p:nvPr>
        </p:nvSpPr>
        <p:spPr>
          <a:xfrm>
            <a:off x="6352441" y="633903"/>
            <a:ext cx="5197721" cy="1275579"/>
          </a:xfrm>
        </p:spPr>
        <p:txBody>
          <a:bodyPr/>
          <a:lstStyle/>
          <a:p>
            <a:r>
              <a:rPr lang="lv-LV" sz="2800" dirty="0"/>
              <a:t>Vidējās paaudzes deju kolektīvs «Dārta»</a:t>
            </a:r>
            <a:br>
              <a:rPr lang="lv-LV" sz="1200" b="0" i="0" cap="all" dirty="0">
                <a:solidFill>
                  <a:srgbClr val="333333"/>
                </a:solidFill>
                <a:effectLst/>
                <a:latin typeface="Helvetica Neue"/>
              </a:rPr>
            </a:br>
            <a:endParaRPr lang="en-US" sz="2800" dirty="0"/>
          </a:p>
        </p:txBody>
      </p:sp>
      <p:sp>
        <p:nvSpPr>
          <p:cNvPr id="14" name="TextBox 6">
            <a:extLst>
              <a:ext uri="{FF2B5EF4-FFF2-40B4-BE49-F238E27FC236}">
                <a16:creationId xmlns:a16="http://schemas.microsoft.com/office/drawing/2014/main" id="{3A1405F2-67A1-88A6-9405-183871E9D8B4}"/>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64470D31-EA6A-3014-2547-FBD7D12B025D}"/>
              </a:ext>
            </a:extLst>
          </p:cNvPr>
          <p:cNvPicPr>
            <a:picLocks noChangeAspect="1"/>
          </p:cNvPicPr>
          <p:nvPr/>
        </p:nvPicPr>
        <p:blipFill>
          <a:blip r:embed="rId3"/>
          <a:stretch>
            <a:fillRect/>
          </a:stretch>
        </p:blipFill>
        <p:spPr>
          <a:xfrm>
            <a:off x="10143838" y="5972051"/>
            <a:ext cx="2048161" cy="885949"/>
          </a:xfrm>
          <a:prstGeom prst="rect">
            <a:avLst/>
          </a:prstGeom>
        </p:spPr>
      </p:pic>
      <p:pic>
        <p:nvPicPr>
          <p:cNvPr id="8" name="Picture 2" descr="Fotoattēla apraksts nav pieejams.">
            <a:extLst>
              <a:ext uri="{FF2B5EF4-FFF2-40B4-BE49-F238E27FC236}">
                <a16:creationId xmlns:a16="http://schemas.microsoft.com/office/drawing/2014/main" id="{095AE8C0-2816-3FAD-A5B0-0C9FF1CFBCA9}"/>
              </a:ext>
            </a:extLst>
          </p:cNvPr>
          <p:cNvPicPr>
            <a:picLocks noGrp="1" noChangeAspect="1" noChangeArrowheads="1"/>
          </p:cNvPicPr>
          <p:nvPr>
            <p:ph type="pic" sz="quarter" idx="12"/>
          </p:nvPr>
        </p:nvPicPr>
        <p:blipFill>
          <a:blip r:embed="rId4">
            <a:extLst>
              <a:ext uri="{28A0092B-C50C-407E-A947-70E740481C1C}">
                <a14:useLocalDpi xmlns:a14="http://schemas.microsoft.com/office/drawing/2010/main" val="0"/>
              </a:ext>
            </a:extLst>
          </a:blip>
          <a:srcRect t="10979" b="10979"/>
          <a:stretch>
            <a:fillRect/>
          </a:stretch>
        </p:blipFill>
        <p:spPr bwMode="auto">
          <a:xfrm>
            <a:off x="641350" y="633413"/>
            <a:ext cx="5197475" cy="27035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toattēla apraksts nav pieejams.">
            <a:extLst>
              <a:ext uri="{FF2B5EF4-FFF2-40B4-BE49-F238E27FC236}">
                <a16:creationId xmlns:a16="http://schemas.microsoft.com/office/drawing/2014/main" id="{43D257FC-E77C-2812-5500-AD726B0C1AB6}"/>
              </a:ext>
            </a:extLst>
          </p:cNvPr>
          <p:cNvPicPr>
            <a:picLocks noGrp="1" noChangeAspect="1" noChangeArrowheads="1"/>
          </p:cNvPicPr>
          <p:nvPr>
            <p:ph type="pic" sz="quarter" idx="11"/>
          </p:nvPr>
        </p:nvPicPr>
        <p:blipFill>
          <a:blip r:embed="rId5">
            <a:extLst>
              <a:ext uri="{28A0092B-C50C-407E-A947-70E740481C1C}">
                <a14:useLocalDpi xmlns:a14="http://schemas.microsoft.com/office/drawing/2010/main" val="0"/>
              </a:ext>
            </a:extLst>
          </a:blip>
          <a:srcRect t="11093" b="1109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D88677F-B115-6A2E-DFF9-F94CBA7956F2}"/>
              </a:ext>
            </a:extLst>
          </p:cNvPr>
          <p:cNvSpPr txBox="1"/>
          <p:nvPr/>
        </p:nvSpPr>
        <p:spPr>
          <a:xfrm>
            <a:off x="578597" y="6207276"/>
            <a:ext cx="2917638" cy="246221"/>
          </a:xfrm>
          <a:prstGeom prst="rect">
            <a:avLst/>
          </a:prstGeom>
          <a:noFill/>
        </p:spPr>
        <p:txBody>
          <a:bodyPr wrap="square" rtlCol="0">
            <a:spAutoFit/>
          </a:bodyPr>
          <a:lstStyle/>
          <a:p>
            <a:r>
              <a:rPr lang="lv-LV" sz="1000" dirty="0">
                <a:solidFill>
                  <a:srgbClr val="B9D2FF"/>
                </a:solidFill>
              </a:rPr>
              <a:t>Foto: Ansis Tomsons</a:t>
            </a:r>
          </a:p>
        </p:txBody>
      </p:sp>
      <p:pic>
        <p:nvPicPr>
          <p:cNvPr id="1030" name="Picture 6" descr="Fotoattēla apraksts nav pieejams.">
            <a:extLst>
              <a:ext uri="{FF2B5EF4-FFF2-40B4-BE49-F238E27FC236}">
                <a16:creationId xmlns:a16="http://schemas.microsoft.com/office/drawing/2014/main" id="{5B8344C4-1468-BF0E-228D-219F76F498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1707" y="1861644"/>
            <a:ext cx="5145088"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750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520E2-D295-BB77-57AD-0EA015533F4D}"/>
            </a:ext>
          </a:extLst>
        </p:cNvPr>
        <p:cNvGrpSpPr/>
        <p:nvPr/>
      </p:nvGrpSpPr>
      <p:grpSpPr>
        <a:xfrm>
          <a:off x="0" y="0"/>
          <a:ext cx="0" cy="0"/>
          <a:chOff x="0" y="0"/>
          <a:chExt cx="0" cy="0"/>
        </a:xfrm>
      </p:grpSpPr>
      <p:pic>
        <p:nvPicPr>
          <p:cNvPr id="1038" name="Picture 14">
            <a:extLst>
              <a:ext uri="{FF2B5EF4-FFF2-40B4-BE49-F238E27FC236}">
                <a16:creationId xmlns:a16="http://schemas.microsoft.com/office/drawing/2014/main" id="{EFC58F87-D9DF-3F04-FB33-95B30EE05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802" y="1909480"/>
            <a:ext cx="5308996" cy="35514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8B426EF-FB74-1EF8-5D5D-5E913B8F84B9}"/>
              </a:ext>
            </a:extLst>
          </p:cNvPr>
          <p:cNvSpPr>
            <a:spLocks noGrp="1"/>
          </p:cNvSpPr>
          <p:nvPr>
            <p:ph type="ctrTitle"/>
          </p:nvPr>
        </p:nvSpPr>
        <p:spPr>
          <a:xfrm>
            <a:off x="6352441" y="633903"/>
            <a:ext cx="5197721" cy="1275579"/>
          </a:xfrm>
        </p:spPr>
        <p:txBody>
          <a:bodyPr/>
          <a:lstStyle/>
          <a:p>
            <a:r>
              <a:rPr lang="lv-LV" sz="2800" dirty="0"/>
              <a:t>Tautas deju kolektīvs «</a:t>
            </a:r>
            <a:r>
              <a:rPr lang="lv-LV" sz="2800" dirty="0" err="1"/>
              <a:t>Ozolēni</a:t>
            </a:r>
            <a:r>
              <a:rPr lang="lv-LV" sz="2800" dirty="0"/>
              <a:t>»</a:t>
            </a:r>
            <a:br>
              <a:rPr lang="lv-LV" sz="1200" b="0" i="0" cap="all" dirty="0">
                <a:solidFill>
                  <a:srgbClr val="333333"/>
                </a:solidFill>
                <a:effectLst/>
                <a:latin typeface="Helvetica Neue"/>
              </a:rPr>
            </a:br>
            <a:endParaRPr lang="en-US" sz="2800" dirty="0"/>
          </a:p>
        </p:txBody>
      </p:sp>
      <p:sp>
        <p:nvSpPr>
          <p:cNvPr id="14" name="TextBox 6">
            <a:extLst>
              <a:ext uri="{FF2B5EF4-FFF2-40B4-BE49-F238E27FC236}">
                <a16:creationId xmlns:a16="http://schemas.microsoft.com/office/drawing/2014/main" id="{193881E3-4224-2B6D-D9FF-3695EE2A2393}"/>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4876559A-B48A-7CBF-7E25-1F210BAB2A11}"/>
              </a:ext>
            </a:extLst>
          </p:cNvPr>
          <p:cNvPicPr>
            <a:picLocks noChangeAspect="1"/>
          </p:cNvPicPr>
          <p:nvPr/>
        </p:nvPicPr>
        <p:blipFill>
          <a:blip r:embed="rId4"/>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891AEA2F-C96C-DCA5-0D60-F68A2BC9D4C5}"/>
              </a:ext>
            </a:extLst>
          </p:cNvPr>
          <p:cNvSpPr txBox="1"/>
          <p:nvPr/>
        </p:nvSpPr>
        <p:spPr>
          <a:xfrm>
            <a:off x="533399" y="6224097"/>
            <a:ext cx="2809377" cy="415498"/>
          </a:xfrm>
          <a:prstGeom prst="rect">
            <a:avLst/>
          </a:prstGeom>
          <a:noFill/>
        </p:spPr>
        <p:txBody>
          <a:bodyPr wrap="square" rtlCol="0">
            <a:spAutoFit/>
          </a:bodyPr>
          <a:lstStyle/>
          <a:p>
            <a:r>
              <a:rPr lang="lv-LV" sz="1050" dirty="0">
                <a:solidFill>
                  <a:srgbClr val="B9D2FF"/>
                </a:solidFill>
              </a:rPr>
              <a:t>Foto no Jaunmārupes pamatskolas arhīva</a:t>
            </a:r>
          </a:p>
        </p:txBody>
      </p:sp>
      <p:pic>
        <p:nvPicPr>
          <p:cNvPr id="22" name="Picture 10">
            <a:extLst>
              <a:ext uri="{FF2B5EF4-FFF2-40B4-BE49-F238E27FC236}">
                <a16:creationId xmlns:a16="http://schemas.microsoft.com/office/drawing/2014/main" id="{BFE1DAD4-ED51-A959-5194-8DA963D8189E}"/>
              </a:ext>
            </a:extLst>
          </p:cNvPr>
          <p:cNvPicPr>
            <a:picLocks noGrp="1" noChangeAspect="1" noChangeArrowheads="1"/>
          </p:cNvPicPr>
          <p:nvPr>
            <p:ph type="pic" sz="quarter" idx="11"/>
          </p:nvPr>
        </p:nvPicPr>
        <p:blipFill>
          <a:blip r:embed="rId5">
            <a:extLst>
              <a:ext uri="{28A0092B-C50C-407E-A947-70E740481C1C}">
                <a14:useLocalDpi xmlns:a14="http://schemas.microsoft.com/office/drawing/2010/main" val="0"/>
              </a:ext>
            </a:extLst>
          </a:blip>
          <a:srcRect t="11122" b="11122"/>
          <a:stretch>
            <a:fillRect/>
          </a:stretch>
        </p:blipFill>
        <p:spPr bwMode="auto">
          <a:xfrm>
            <a:off x="641350" y="3521075"/>
            <a:ext cx="5197475" cy="269557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1D68F296-7187-9FA3-3FC8-96F59C011293}"/>
              </a:ext>
            </a:extLst>
          </p:cNvPr>
          <p:cNvPicPr>
            <a:picLocks noGrp="1" noChangeAspect="1" noChangeArrowheads="1"/>
          </p:cNvPicPr>
          <p:nvPr>
            <p:ph type="pic" sz="quarter" idx="12"/>
          </p:nvPr>
        </p:nvPicPr>
        <p:blipFill>
          <a:blip r:embed="rId6">
            <a:extLst>
              <a:ext uri="{28A0092B-C50C-407E-A947-70E740481C1C}">
                <a14:useLocalDpi xmlns:a14="http://schemas.microsoft.com/office/drawing/2010/main" val="0"/>
              </a:ext>
            </a:extLst>
          </a:blip>
          <a:srcRect t="3764" b="37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895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55E80-9B7C-DBB1-7229-504305AF45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D71DA0-A887-A25A-CFE8-51339F29E8BA}"/>
              </a:ext>
            </a:extLst>
          </p:cNvPr>
          <p:cNvSpPr>
            <a:spLocks noGrp="1"/>
          </p:cNvSpPr>
          <p:nvPr>
            <p:ph type="ctrTitle"/>
          </p:nvPr>
        </p:nvSpPr>
        <p:spPr>
          <a:xfrm>
            <a:off x="6352441" y="633903"/>
            <a:ext cx="5197721" cy="1275579"/>
          </a:xfrm>
        </p:spPr>
        <p:txBody>
          <a:bodyPr/>
          <a:lstStyle/>
          <a:p>
            <a:r>
              <a:rPr lang="lv-LV" sz="2800" dirty="0"/>
              <a:t>Tautas deju kolektīvs «</a:t>
            </a:r>
            <a:r>
              <a:rPr lang="lv-LV" sz="2800" dirty="0" err="1"/>
              <a:t>Ozolēni</a:t>
            </a:r>
            <a:r>
              <a:rPr lang="lv-LV" sz="2800" dirty="0"/>
              <a:t>»</a:t>
            </a:r>
            <a:br>
              <a:rPr lang="lv-LV" sz="1200" b="0" i="0" cap="all" dirty="0">
                <a:solidFill>
                  <a:srgbClr val="333333"/>
                </a:solidFill>
                <a:effectLst/>
                <a:latin typeface="Helvetica Neue"/>
              </a:rPr>
            </a:br>
            <a:endParaRPr lang="en-US" sz="2800" dirty="0"/>
          </a:p>
        </p:txBody>
      </p:sp>
      <p:sp>
        <p:nvSpPr>
          <p:cNvPr id="14" name="TextBox 6">
            <a:extLst>
              <a:ext uri="{FF2B5EF4-FFF2-40B4-BE49-F238E27FC236}">
                <a16:creationId xmlns:a16="http://schemas.microsoft.com/office/drawing/2014/main" id="{EF69204B-372D-AA96-4C00-0DFDF93E6773}"/>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A46122A5-2D90-561B-8FE4-14761E303B1F}"/>
              </a:ext>
            </a:extLst>
          </p:cNvPr>
          <p:cNvPicPr>
            <a:picLocks noChangeAspect="1"/>
          </p:cNvPicPr>
          <p:nvPr/>
        </p:nvPicPr>
        <p:blipFill>
          <a:blip r:embed="rId3"/>
          <a:stretch>
            <a:fillRect/>
          </a:stretch>
        </p:blipFill>
        <p:spPr>
          <a:xfrm>
            <a:off x="10143838" y="5972051"/>
            <a:ext cx="2048161" cy="885949"/>
          </a:xfrm>
          <a:prstGeom prst="rect">
            <a:avLst/>
          </a:prstGeom>
        </p:spPr>
      </p:pic>
      <p:pic>
        <p:nvPicPr>
          <p:cNvPr id="8194" name="Picture 2" descr="Tautas deju atskaites koncerti – Jaunmārupes pamatskola">
            <a:extLst>
              <a:ext uri="{FF2B5EF4-FFF2-40B4-BE49-F238E27FC236}">
                <a16:creationId xmlns:a16="http://schemas.microsoft.com/office/drawing/2014/main" id="{0387A4DC-3488-E1F3-76B3-55BAAD28A232}"/>
              </a:ext>
            </a:extLst>
          </p:cNvPr>
          <p:cNvPicPr>
            <a:picLocks noGrp="1" noChangeAspect="1" noChangeArrowheads="1"/>
          </p:cNvPicPr>
          <p:nvPr>
            <p:ph type="pic" sz="quarter" idx="12"/>
          </p:nvPr>
        </p:nvPicPr>
        <p:blipFill>
          <a:blip r:embed="rId4">
            <a:extLst>
              <a:ext uri="{28A0092B-C50C-407E-A947-70E740481C1C}">
                <a14:useLocalDpi xmlns:a14="http://schemas.microsoft.com/office/drawing/2010/main" val="0"/>
              </a:ext>
            </a:extLst>
          </a:blip>
          <a:srcRect t="11008" b="1100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alība “Zelta sietiņš”65.gadu jubilejas koncertā – Jaunmārupes pamatskola">
            <a:extLst>
              <a:ext uri="{FF2B5EF4-FFF2-40B4-BE49-F238E27FC236}">
                <a16:creationId xmlns:a16="http://schemas.microsoft.com/office/drawing/2014/main" id="{470C943B-0C8C-8E33-7E5C-0610110BB438}"/>
              </a:ext>
            </a:extLst>
          </p:cNvPr>
          <p:cNvPicPr>
            <a:picLocks noGrp="1" noChangeAspect="1" noChangeArrowheads="1"/>
          </p:cNvPicPr>
          <p:nvPr>
            <p:ph type="pic" sz="quarter" idx="11"/>
          </p:nvPr>
        </p:nvPicPr>
        <p:blipFill>
          <a:blip r:embed="rId5">
            <a:extLst>
              <a:ext uri="{28A0092B-C50C-407E-A947-70E740481C1C}">
                <a14:useLocalDpi xmlns:a14="http://schemas.microsoft.com/office/drawing/2010/main" val="0"/>
              </a:ext>
            </a:extLst>
          </a:blip>
          <a:srcRect t="15425" b="1542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E892D7C2-EEDA-49D0-3957-FCF76723BA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2439" y="1909482"/>
            <a:ext cx="5217331" cy="35410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099B6A1-3AD4-195E-B478-0BFDE15B39E3}"/>
              </a:ext>
            </a:extLst>
          </p:cNvPr>
          <p:cNvSpPr txBox="1"/>
          <p:nvPr/>
        </p:nvSpPr>
        <p:spPr>
          <a:xfrm>
            <a:off x="533399" y="6224097"/>
            <a:ext cx="2809377" cy="415498"/>
          </a:xfrm>
          <a:prstGeom prst="rect">
            <a:avLst/>
          </a:prstGeom>
          <a:noFill/>
        </p:spPr>
        <p:txBody>
          <a:bodyPr wrap="square" rtlCol="0">
            <a:spAutoFit/>
          </a:bodyPr>
          <a:lstStyle/>
          <a:p>
            <a:r>
              <a:rPr lang="lv-LV" sz="1050" dirty="0">
                <a:solidFill>
                  <a:srgbClr val="B9D2FF"/>
                </a:solidFill>
              </a:rPr>
              <a:t>Foto no Jaunmārupes pamatskolas arhīva</a:t>
            </a:r>
          </a:p>
        </p:txBody>
      </p:sp>
    </p:spTree>
    <p:extLst>
      <p:ext uri="{BB962C8B-B14F-4D97-AF65-F5344CB8AC3E}">
        <p14:creationId xmlns:p14="http://schemas.microsoft.com/office/powerpoint/2010/main" val="1654614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CA32B-2A35-D2A8-185A-3753C76128F3}"/>
              </a:ext>
            </a:extLst>
          </p:cNvPr>
          <p:cNvSpPr txBox="1"/>
          <p:nvPr/>
        </p:nvSpPr>
        <p:spPr>
          <a:xfrm>
            <a:off x="4415117" y="2393575"/>
            <a:ext cx="4249270" cy="3785652"/>
          </a:xfrm>
          <a:prstGeom prst="rect">
            <a:avLst/>
          </a:prstGeom>
          <a:noFill/>
        </p:spPr>
        <p:txBody>
          <a:bodyPr wrap="square" rtlCol="0">
            <a:spAutoFit/>
          </a:bodyPr>
          <a:lstStyle/>
          <a:p>
            <a:r>
              <a:rPr lang="lv-LV" sz="1600" i="1" dirty="0">
                <a:solidFill>
                  <a:srgbClr val="4B5C24"/>
                </a:solidFill>
                <a:effectLst/>
              </a:rPr>
              <a:t>Es </a:t>
            </a:r>
            <a:r>
              <a:rPr lang="lv-LV" sz="1600" i="1" dirty="0" err="1">
                <a:solidFill>
                  <a:srgbClr val="4B5C24"/>
                </a:solidFill>
                <a:effectLst/>
              </a:rPr>
              <a:t>māceju</a:t>
            </a:r>
            <a:r>
              <a:rPr lang="lv-LV" sz="1600" i="1" dirty="0">
                <a:solidFill>
                  <a:srgbClr val="4B5C24"/>
                </a:solidFill>
                <a:effectLst/>
              </a:rPr>
              <a:t> danci vest,</a:t>
            </a:r>
            <a:br>
              <a:rPr lang="lv-LV" sz="1600" i="1" dirty="0">
                <a:solidFill>
                  <a:srgbClr val="4B5C24"/>
                </a:solidFill>
              </a:rPr>
            </a:br>
            <a:r>
              <a:rPr lang="lv-LV" sz="1600" i="1" dirty="0">
                <a:solidFill>
                  <a:srgbClr val="4B5C24"/>
                </a:solidFill>
                <a:effectLst/>
              </a:rPr>
              <a:t>Man spēlmaņa </a:t>
            </a:r>
            <a:r>
              <a:rPr lang="lv-LV" sz="1600" i="1" dirty="0" err="1">
                <a:solidFill>
                  <a:srgbClr val="4B5C24"/>
                </a:solidFill>
                <a:effectLst/>
              </a:rPr>
              <a:t>nevajaga</a:t>
            </a:r>
            <a:r>
              <a:rPr lang="lv-LV" sz="1600" i="1" dirty="0">
                <a:solidFill>
                  <a:srgbClr val="4B5C24"/>
                </a:solidFill>
                <a:effectLst/>
              </a:rPr>
              <a:t>:</a:t>
            </a:r>
            <a:br>
              <a:rPr lang="lv-LV" sz="1600" i="1" dirty="0">
                <a:solidFill>
                  <a:srgbClr val="4B5C24"/>
                </a:solidFill>
              </a:rPr>
            </a:br>
            <a:r>
              <a:rPr lang="lv-LV" sz="1600" i="1" dirty="0">
                <a:solidFill>
                  <a:srgbClr val="4B5C24"/>
                </a:solidFill>
                <a:effectLst/>
              </a:rPr>
              <a:t>Ar </a:t>
            </a:r>
            <a:r>
              <a:rPr lang="lv-LV" sz="1600" i="1" dirty="0" err="1">
                <a:solidFill>
                  <a:srgbClr val="4B5C24"/>
                </a:solidFill>
                <a:effectLst/>
              </a:rPr>
              <a:t>kājàm</a:t>
            </a:r>
            <a:r>
              <a:rPr lang="lv-LV" sz="1600" i="1" dirty="0">
                <a:solidFill>
                  <a:srgbClr val="4B5C24"/>
                </a:solidFill>
                <a:effectLst/>
              </a:rPr>
              <a:t> bungas situ,</a:t>
            </a:r>
            <a:br>
              <a:rPr lang="lv-LV" sz="1600" i="1" dirty="0">
                <a:solidFill>
                  <a:srgbClr val="4B5C24"/>
                </a:solidFill>
              </a:rPr>
            </a:br>
            <a:r>
              <a:rPr lang="lv-LV" sz="1600" i="1" dirty="0">
                <a:solidFill>
                  <a:srgbClr val="4B5C24"/>
                </a:solidFill>
                <a:effectLst/>
              </a:rPr>
              <a:t>Ar </a:t>
            </a:r>
            <a:r>
              <a:rPr lang="lv-LV" sz="1600" i="1" dirty="0" err="1">
                <a:solidFill>
                  <a:srgbClr val="4B5C24"/>
                </a:solidFill>
                <a:effectLst/>
              </a:rPr>
              <a:t>mutiti</a:t>
            </a:r>
            <a:r>
              <a:rPr lang="lv-LV" sz="1600" i="1" dirty="0">
                <a:solidFill>
                  <a:srgbClr val="4B5C24"/>
                </a:solidFill>
                <a:effectLst/>
              </a:rPr>
              <a:t> </a:t>
            </a:r>
            <a:r>
              <a:rPr lang="lv-LV" sz="1600" i="1" dirty="0" err="1">
                <a:solidFill>
                  <a:srgbClr val="4B5C24"/>
                </a:solidFill>
                <a:effectLst/>
              </a:rPr>
              <a:t>stabuleju</a:t>
            </a:r>
            <a:r>
              <a:rPr lang="lv-LV" sz="1600" i="1" dirty="0">
                <a:solidFill>
                  <a:srgbClr val="4B5C24"/>
                </a:solidFill>
                <a:effectLst/>
              </a:rPr>
              <a:t>.</a:t>
            </a:r>
            <a:br>
              <a:rPr lang="lv-LV" sz="1600" i="1" dirty="0">
                <a:solidFill>
                  <a:srgbClr val="4B5C24"/>
                </a:solidFill>
              </a:rPr>
            </a:br>
            <a:r>
              <a:rPr lang="lv-LV" sz="1600" i="1" dirty="0" err="1">
                <a:solidFill>
                  <a:srgbClr val="4B5C24"/>
                </a:solidFill>
                <a:effectLst/>
              </a:rPr>
              <a:t>Krustim</a:t>
            </a:r>
            <a:r>
              <a:rPr lang="lv-LV" sz="1600" i="1" dirty="0">
                <a:solidFill>
                  <a:srgbClr val="4B5C24"/>
                </a:solidFill>
                <a:effectLst/>
              </a:rPr>
              <a:t> dejam,</a:t>
            </a:r>
            <a:br>
              <a:rPr lang="lv-LV" sz="1600" i="1" dirty="0">
                <a:solidFill>
                  <a:srgbClr val="4B5C24"/>
                </a:solidFill>
              </a:rPr>
            </a:br>
            <a:r>
              <a:rPr lang="lv-LV" sz="1600" i="1" dirty="0" err="1">
                <a:solidFill>
                  <a:srgbClr val="4B5C24"/>
                </a:solidFill>
                <a:effectLst/>
              </a:rPr>
              <a:t>Krustim</a:t>
            </a:r>
            <a:r>
              <a:rPr lang="lv-LV" sz="1600" i="1" dirty="0">
                <a:solidFill>
                  <a:srgbClr val="4B5C24"/>
                </a:solidFill>
                <a:effectLst/>
              </a:rPr>
              <a:t> lecam,</a:t>
            </a:r>
            <a:br>
              <a:rPr lang="lv-LV" sz="1600" i="1" dirty="0">
                <a:solidFill>
                  <a:srgbClr val="4B5C24"/>
                </a:solidFill>
              </a:rPr>
            </a:br>
            <a:r>
              <a:rPr lang="lv-LV" sz="1600" i="1" dirty="0" err="1">
                <a:solidFill>
                  <a:srgbClr val="4B5C24"/>
                </a:solidFill>
                <a:effectLst/>
              </a:rPr>
              <a:t>Krustim</a:t>
            </a:r>
            <a:r>
              <a:rPr lang="lv-LV" sz="1600" i="1" dirty="0">
                <a:solidFill>
                  <a:srgbClr val="4B5C24"/>
                </a:solidFill>
                <a:effectLst/>
              </a:rPr>
              <a:t> </a:t>
            </a:r>
            <a:r>
              <a:rPr lang="lv-LV" sz="1600" i="1" dirty="0" err="1">
                <a:solidFill>
                  <a:srgbClr val="4B5C24"/>
                </a:solidFill>
                <a:effectLst/>
              </a:rPr>
              <a:t>darita</a:t>
            </a:r>
            <a:br>
              <a:rPr lang="lv-LV" sz="1600" i="1" dirty="0">
                <a:solidFill>
                  <a:srgbClr val="4B5C24"/>
                </a:solidFill>
              </a:rPr>
            </a:br>
            <a:r>
              <a:rPr lang="lv-LV" sz="1600" i="1" dirty="0" err="1">
                <a:solidFill>
                  <a:srgbClr val="4B5C24"/>
                </a:solidFill>
                <a:effectLst/>
              </a:rPr>
              <a:t>Ta</a:t>
            </a:r>
            <a:r>
              <a:rPr lang="lv-LV" sz="1600" i="1" dirty="0">
                <a:solidFill>
                  <a:srgbClr val="4B5C24"/>
                </a:solidFill>
                <a:effectLst/>
              </a:rPr>
              <a:t> istabiņa.</a:t>
            </a:r>
            <a:br>
              <a:rPr lang="lv-LV" sz="1600" i="1" dirty="0">
                <a:solidFill>
                  <a:srgbClr val="4B5C24"/>
                </a:solidFill>
              </a:rPr>
            </a:br>
            <a:r>
              <a:rPr lang="lv-LV" sz="1600" i="1" dirty="0">
                <a:solidFill>
                  <a:srgbClr val="4B5C24"/>
                </a:solidFill>
                <a:effectLst/>
              </a:rPr>
              <a:t>Ko jauna būdama</a:t>
            </a:r>
            <a:br>
              <a:rPr lang="lv-LV" sz="1600" i="1" dirty="0">
                <a:solidFill>
                  <a:srgbClr val="4B5C24"/>
                </a:solidFill>
              </a:rPr>
            </a:br>
            <a:r>
              <a:rPr lang="lv-LV" sz="1600" i="1" dirty="0">
                <a:solidFill>
                  <a:srgbClr val="4B5C24"/>
                </a:solidFill>
                <a:effectLst/>
              </a:rPr>
              <a:t>Es </a:t>
            </a:r>
            <a:r>
              <a:rPr lang="lv-LV" sz="1600" i="1" dirty="0" err="1">
                <a:solidFill>
                  <a:srgbClr val="4B5C24"/>
                </a:solidFill>
                <a:effectLst/>
              </a:rPr>
              <a:t>nedariju</a:t>
            </a:r>
            <a:r>
              <a:rPr lang="lv-LV" sz="1600" i="1" dirty="0">
                <a:solidFill>
                  <a:srgbClr val="4B5C24"/>
                </a:solidFill>
                <a:effectLst/>
              </a:rPr>
              <a:t>:</a:t>
            </a:r>
            <a:br>
              <a:rPr lang="lv-LV" sz="1600" i="1" dirty="0">
                <a:solidFill>
                  <a:srgbClr val="4B5C24"/>
                </a:solidFill>
              </a:rPr>
            </a:br>
            <a:r>
              <a:rPr lang="lv-LV" sz="1600" i="1" dirty="0">
                <a:solidFill>
                  <a:srgbClr val="4B5C24"/>
                </a:solidFill>
                <a:effectLst/>
              </a:rPr>
              <a:t>Ozolu </a:t>
            </a:r>
            <a:r>
              <a:rPr lang="lv-LV" sz="1600" i="1" dirty="0" err="1">
                <a:solidFill>
                  <a:srgbClr val="4B5C24"/>
                </a:solidFill>
                <a:effectLst/>
              </a:rPr>
              <a:t>stādiju</a:t>
            </a:r>
            <a:br>
              <a:rPr lang="lv-LV" sz="1600" i="1" dirty="0">
                <a:solidFill>
                  <a:srgbClr val="4B5C24"/>
                </a:solidFill>
              </a:rPr>
            </a:br>
            <a:r>
              <a:rPr lang="lv-LV" sz="1600" i="1" dirty="0">
                <a:solidFill>
                  <a:srgbClr val="4B5C24"/>
                </a:solidFill>
                <a:effectLst/>
              </a:rPr>
              <a:t>Istabas </a:t>
            </a:r>
            <a:r>
              <a:rPr lang="lv-LV" sz="1600" i="1" dirty="0" err="1">
                <a:solidFill>
                  <a:srgbClr val="4B5C24"/>
                </a:solidFill>
                <a:effectLst/>
              </a:rPr>
              <a:t>vidû</a:t>
            </a:r>
            <a:r>
              <a:rPr lang="lv-LV" sz="1600" i="1" dirty="0">
                <a:solidFill>
                  <a:srgbClr val="4B5C24"/>
                </a:solidFill>
                <a:effectLst/>
              </a:rPr>
              <a:t>,</a:t>
            </a:r>
            <a:br>
              <a:rPr lang="lv-LV" sz="1600" i="1" dirty="0">
                <a:solidFill>
                  <a:srgbClr val="4B5C24"/>
                </a:solidFill>
              </a:rPr>
            </a:br>
            <a:r>
              <a:rPr lang="lv-LV" sz="1600" i="1" dirty="0" err="1">
                <a:solidFill>
                  <a:srgbClr val="4B5C24"/>
                </a:solidFill>
                <a:effectLst/>
              </a:rPr>
              <a:t>Čabeja</a:t>
            </a:r>
            <a:r>
              <a:rPr lang="lv-LV" sz="1600" i="1" dirty="0">
                <a:solidFill>
                  <a:srgbClr val="4B5C24"/>
                </a:solidFill>
                <a:effectLst/>
              </a:rPr>
              <a:t> lapiņas</a:t>
            </a:r>
            <a:br>
              <a:rPr lang="lv-LV" sz="1600" i="1" dirty="0">
                <a:solidFill>
                  <a:srgbClr val="4B5C24"/>
                </a:solidFill>
              </a:rPr>
            </a:br>
            <a:r>
              <a:rPr lang="lv-LV" sz="1600" i="1" dirty="0">
                <a:solidFill>
                  <a:srgbClr val="4B5C24"/>
                </a:solidFill>
                <a:effectLst/>
              </a:rPr>
              <a:t>Dancojot.</a:t>
            </a:r>
            <a:r>
              <a:rPr lang="lv-LV" sz="1600" b="1" i="0" dirty="0">
                <a:solidFill>
                  <a:srgbClr val="4B5C24"/>
                </a:solidFill>
                <a:effectLst/>
                <a:latin typeface="Tahoma" panose="020B0604030504040204" pitchFamily="34" charset="0"/>
              </a:rPr>
              <a:t>	</a:t>
            </a:r>
          </a:p>
          <a:p>
            <a:pPr algn="r"/>
            <a:r>
              <a:rPr lang="lv-LV" sz="1600" i="0" dirty="0">
                <a:solidFill>
                  <a:srgbClr val="4B5C24"/>
                </a:solidFill>
                <a:effectLst/>
              </a:rPr>
              <a:t>Daina #33558</a:t>
            </a:r>
            <a:endParaRPr lang="lv-LV" sz="1600" i="1" dirty="0">
              <a:solidFill>
                <a:srgbClr val="4B5C24"/>
              </a:solidFill>
            </a:endParaRPr>
          </a:p>
        </p:txBody>
      </p:sp>
      <p:pic>
        <p:nvPicPr>
          <p:cNvPr id="3" name="Attēls 2">
            <a:extLst>
              <a:ext uri="{FF2B5EF4-FFF2-40B4-BE49-F238E27FC236}">
                <a16:creationId xmlns:a16="http://schemas.microsoft.com/office/drawing/2014/main" id="{9036E1C0-8D9E-0738-221B-A76A999B3461}"/>
              </a:ext>
            </a:extLst>
          </p:cNvPr>
          <p:cNvPicPr>
            <a:picLocks noChangeAspect="1"/>
          </p:cNvPicPr>
          <p:nvPr/>
        </p:nvPicPr>
        <p:blipFill>
          <a:blip r:embed="rId2"/>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C28E8A12-C820-6418-F24A-89D5FD9C0349}"/>
              </a:ext>
            </a:extLst>
          </p:cNvPr>
          <p:cNvSpPr txBox="1"/>
          <p:nvPr/>
        </p:nvSpPr>
        <p:spPr>
          <a:xfrm>
            <a:off x="1550893" y="647996"/>
            <a:ext cx="9977718" cy="1384995"/>
          </a:xfrm>
          <a:prstGeom prst="rect">
            <a:avLst/>
          </a:prstGeom>
          <a:noFill/>
        </p:spPr>
        <p:txBody>
          <a:bodyPr wrap="square" rtlCol="0">
            <a:spAutoFit/>
          </a:bodyPr>
          <a:lstStyle/>
          <a:p>
            <a:pPr algn="just"/>
            <a:r>
              <a:rPr lang="lv-LV" sz="2800" dirty="0">
                <a:solidFill>
                  <a:srgbClr val="4B5C24"/>
                </a:solidFill>
              </a:rPr>
              <a:t>Aicinām apmeklēt izstādi «Tautastērpi novadā sendienās un mūsdienās» Mārupes novada bibliotēkā Piņķos no 2025.gada 9. jūnija līdz 31. jūlijam.</a:t>
            </a:r>
          </a:p>
        </p:txBody>
      </p:sp>
    </p:spTree>
    <p:extLst>
      <p:ext uri="{BB962C8B-B14F-4D97-AF65-F5344CB8AC3E}">
        <p14:creationId xmlns:p14="http://schemas.microsoft.com/office/powerpoint/2010/main" val="548633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4205655" cy="6858000"/>
            <a:chOff x="0" y="0"/>
            <a:chExt cx="1661493" cy="2709333"/>
          </a:xfrm>
        </p:grpSpPr>
        <p:sp>
          <p:nvSpPr>
            <p:cNvPr id="3" name="Freeform 3"/>
            <p:cNvSpPr/>
            <p:nvPr/>
          </p:nvSpPr>
          <p:spPr>
            <a:xfrm>
              <a:off x="0" y="0"/>
              <a:ext cx="1661494" cy="2709333"/>
            </a:xfrm>
            <a:custGeom>
              <a:avLst/>
              <a:gdLst/>
              <a:ahLst/>
              <a:cxnLst/>
              <a:rect l="l" t="t" r="r" b="b"/>
              <a:pathLst>
                <a:path w="1661494" h="2709333">
                  <a:moveTo>
                    <a:pt x="0" y="0"/>
                  </a:moveTo>
                  <a:lnTo>
                    <a:pt x="1661494" y="0"/>
                  </a:lnTo>
                  <a:lnTo>
                    <a:pt x="1661494" y="2709333"/>
                  </a:lnTo>
                  <a:lnTo>
                    <a:pt x="0" y="2709333"/>
                  </a:lnTo>
                  <a:close/>
                </a:path>
              </a:pathLst>
            </a:custGeom>
            <a:solidFill>
              <a:srgbClr val="4B5C24"/>
            </a:solidFill>
            <a:ln>
              <a:solidFill>
                <a:srgbClr val="4B5C24"/>
              </a:solidFill>
            </a:ln>
          </p:spPr>
          <p:txBody>
            <a:bodyPr/>
            <a:lstStyle/>
            <a:p>
              <a:endParaRPr lang="lv-LV" dirty="0"/>
            </a:p>
          </p:txBody>
        </p:sp>
        <p:sp>
          <p:nvSpPr>
            <p:cNvPr id="4" name="TextBox 4"/>
            <p:cNvSpPr txBox="1"/>
            <p:nvPr/>
          </p:nvSpPr>
          <p:spPr>
            <a:xfrm>
              <a:off x="0" y="-47625"/>
              <a:ext cx="1661493" cy="2756958"/>
            </a:xfrm>
            <a:prstGeom prst="rect">
              <a:avLst/>
            </a:prstGeom>
            <a:ln>
              <a:solidFill>
                <a:srgbClr val="4B5C24"/>
              </a:solidFill>
            </a:ln>
          </p:spPr>
          <p:txBody>
            <a:bodyPr lIns="33867" tIns="33867" rIns="33867" bIns="33867" rtlCol="0" anchor="ctr"/>
            <a:lstStyle/>
            <a:p>
              <a:pPr algn="ctr">
                <a:lnSpc>
                  <a:spcPts val="1653"/>
                </a:lnSpc>
              </a:pPr>
              <a:endParaRPr sz="1200"/>
            </a:p>
          </p:txBody>
        </p:sp>
      </p:grpSp>
      <p:sp>
        <p:nvSpPr>
          <p:cNvPr id="7" name="AutoShape 7"/>
          <p:cNvSpPr/>
          <p:nvPr/>
        </p:nvSpPr>
        <p:spPr>
          <a:xfrm flipV="1">
            <a:off x="6060734" y="2085591"/>
            <a:ext cx="3719760" cy="0"/>
          </a:xfrm>
          <a:prstGeom prst="line">
            <a:avLst/>
          </a:prstGeom>
          <a:ln w="76200" cap="flat">
            <a:solidFill>
              <a:srgbClr val="4B5C24"/>
            </a:solidFill>
            <a:prstDash val="solid"/>
            <a:headEnd type="none" w="sm" len="sm"/>
            <a:tailEnd type="none" w="sm" len="sm"/>
          </a:ln>
        </p:spPr>
        <p:txBody>
          <a:bodyPr/>
          <a:lstStyle/>
          <a:p>
            <a:endParaRPr lang="lv-LV"/>
          </a:p>
        </p:txBody>
      </p:sp>
      <p:pic>
        <p:nvPicPr>
          <p:cNvPr id="5" name="Attēls 4">
            <a:extLst>
              <a:ext uri="{FF2B5EF4-FFF2-40B4-BE49-F238E27FC236}">
                <a16:creationId xmlns:a16="http://schemas.microsoft.com/office/drawing/2014/main" id="{64E46108-C1BC-C3C3-CFFD-2DAD9961DCDC}"/>
              </a:ext>
            </a:extLst>
          </p:cNvPr>
          <p:cNvPicPr>
            <a:picLocks noChangeAspect="1"/>
          </p:cNvPicPr>
          <p:nvPr/>
        </p:nvPicPr>
        <p:blipFill>
          <a:blip r:embed="rId2"/>
          <a:stretch>
            <a:fillRect/>
          </a:stretch>
        </p:blipFill>
        <p:spPr>
          <a:xfrm>
            <a:off x="10143838" y="5972051"/>
            <a:ext cx="2048161" cy="885949"/>
          </a:xfrm>
          <a:prstGeom prst="rect">
            <a:avLst/>
          </a:prstGeom>
        </p:spPr>
      </p:pic>
      <p:sp>
        <p:nvSpPr>
          <p:cNvPr id="6" name="TextBox 5">
            <a:extLst>
              <a:ext uri="{FF2B5EF4-FFF2-40B4-BE49-F238E27FC236}">
                <a16:creationId xmlns:a16="http://schemas.microsoft.com/office/drawing/2014/main" id="{B4DEEFDE-A203-CB75-E3D4-878EEFAAAA9D}"/>
              </a:ext>
            </a:extLst>
          </p:cNvPr>
          <p:cNvSpPr txBox="1"/>
          <p:nvPr/>
        </p:nvSpPr>
        <p:spPr>
          <a:xfrm>
            <a:off x="5962122" y="2205318"/>
            <a:ext cx="5727854" cy="3108543"/>
          </a:xfrm>
          <a:prstGeom prst="rect">
            <a:avLst/>
          </a:prstGeom>
          <a:noFill/>
        </p:spPr>
        <p:txBody>
          <a:bodyPr wrap="square" rtlCol="0">
            <a:spAutoFit/>
          </a:bodyPr>
          <a:lstStyle/>
          <a:p>
            <a:pPr algn="just"/>
            <a:r>
              <a:rPr lang="lv-LV" sz="1400" b="0" i="0" dirty="0">
                <a:solidFill>
                  <a:srgbClr val="4B5C24"/>
                </a:solidFill>
                <a:effectLst/>
              </a:rPr>
              <a:t>Dažādu laiku apģērbā atspoguļojas visa mūsu tautas vēsture. Lai saprastu, kādi esam, jāapzinās, ka senāki laiki un senču reiz domātais un darītais iespaido mūsu dzīvi jebkurā jomā. Apģērbs nav izņēmums. Vēl arvien varam atrast vienojošus elementus mūsdienu un senajos apģērbos, kurus no mums šķir vairāki simti gadu. Tomēr nelielas izmaiņas apģērbā notiek nepārtraukti, un šī grāmata izseko apģērba attīstības gaitai vairāk nekā 1000 gadu garumā. Tā sniedz ieskatu Latvijas </a:t>
            </a:r>
            <a:r>
              <a:rPr lang="lv-LV" sz="1400" b="0" i="0" dirty="0" err="1">
                <a:solidFill>
                  <a:srgbClr val="4B5C24"/>
                </a:solidFill>
                <a:effectLst/>
              </a:rPr>
              <a:t>pamatiedzīvotāju</a:t>
            </a:r>
            <a:r>
              <a:rPr lang="lv-LV" sz="1400" b="0" i="0" dirty="0">
                <a:solidFill>
                  <a:srgbClr val="4B5C24"/>
                </a:solidFill>
                <a:effectLst/>
              </a:rPr>
              <a:t> apģērba vēstures galvenajos posmos līdz brīdim, kad no valkāšanas izzuda tradicionālais apģērbs, un ieskicē tautastērpa izveides norisi. Grāmata ir labs pirmais ceļvedis tiem, kuri domā par sava tautastērpa izgatavošanu, kā arī palīgs jau pieredzējušiem tautastērpa valkātājiem. 	                   </a:t>
            </a:r>
            <a:r>
              <a:rPr lang="lv-LV" sz="1400" b="0" i="1" dirty="0">
                <a:solidFill>
                  <a:srgbClr val="4B5C24"/>
                </a:solidFill>
                <a:effectLst/>
              </a:rPr>
              <a:t>Ieva Pīgozne «Latviešu apģērbs»</a:t>
            </a:r>
            <a:endParaRPr lang="lv-LV" sz="1400" i="1" dirty="0">
              <a:solidFill>
                <a:srgbClr val="4B5C24"/>
              </a:solidFill>
            </a:endParaRPr>
          </a:p>
        </p:txBody>
      </p:sp>
      <p:sp>
        <p:nvSpPr>
          <p:cNvPr id="8" name="TextBox 7">
            <a:extLst>
              <a:ext uri="{FF2B5EF4-FFF2-40B4-BE49-F238E27FC236}">
                <a16:creationId xmlns:a16="http://schemas.microsoft.com/office/drawing/2014/main" id="{BCB29903-CB5F-6B1C-1738-CE577B9FF01D}"/>
              </a:ext>
            </a:extLst>
          </p:cNvPr>
          <p:cNvSpPr txBox="1"/>
          <p:nvPr/>
        </p:nvSpPr>
        <p:spPr>
          <a:xfrm>
            <a:off x="5962122" y="1600682"/>
            <a:ext cx="5593976" cy="461665"/>
          </a:xfrm>
          <a:prstGeom prst="rect">
            <a:avLst/>
          </a:prstGeom>
          <a:noFill/>
        </p:spPr>
        <p:txBody>
          <a:bodyPr wrap="square" rtlCol="0">
            <a:spAutoFit/>
          </a:bodyPr>
          <a:lstStyle/>
          <a:p>
            <a:r>
              <a:rPr lang="lv-LV" sz="2400" dirty="0">
                <a:solidFill>
                  <a:srgbClr val="4B5C24"/>
                </a:solidFill>
              </a:rPr>
              <a:t>Tautastērpu vēsture</a:t>
            </a:r>
          </a:p>
        </p:txBody>
      </p:sp>
      <p:sp>
        <p:nvSpPr>
          <p:cNvPr id="10" name="TextBox 9">
            <a:extLst>
              <a:ext uri="{FF2B5EF4-FFF2-40B4-BE49-F238E27FC236}">
                <a16:creationId xmlns:a16="http://schemas.microsoft.com/office/drawing/2014/main" id="{AE6FDC02-2C49-6284-43A3-B2A84A94ABCF}"/>
              </a:ext>
            </a:extLst>
          </p:cNvPr>
          <p:cNvSpPr txBox="1"/>
          <p:nvPr/>
        </p:nvSpPr>
        <p:spPr>
          <a:xfrm>
            <a:off x="183605" y="5604342"/>
            <a:ext cx="1833283" cy="253916"/>
          </a:xfrm>
          <a:prstGeom prst="rect">
            <a:avLst/>
          </a:prstGeom>
          <a:noFill/>
        </p:spPr>
        <p:txBody>
          <a:bodyPr wrap="square" rtlCol="0">
            <a:spAutoFit/>
          </a:bodyPr>
          <a:lstStyle/>
          <a:p>
            <a:r>
              <a:rPr lang="lv-LV" sz="1050" dirty="0">
                <a:solidFill>
                  <a:srgbClr val="B9D2FF"/>
                </a:solidFill>
              </a:rPr>
              <a:t>Foto: Reinis </a:t>
            </a:r>
            <a:r>
              <a:rPr lang="lv-LV" sz="1050" dirty="0" err="1">
                <a:solidFill>
                  <a:srgbClr val="B9D2FF"/>
                </a:solidFill>
              </a:rPr>
              <a:t>Oliņš</a:t>
            </a:r>
            <a:endParaRPr lang="lv-LV" sz="1050" dirty="0">
              <a:solidFill>
                <a:srgbClr val="B9D2FF"/>
              </a:solidFill>
            </a:endParaRPr>
          </a:p>
        </p:txBody>
      </p:sp>
      <p:pic>
        <p:nvPicPr>
          <p:cNvPr id="1026" name="Picture 2" descr="1.–4. attēls. Tautas tērpu izstāde Vecpiebalgā. 2017.–2022. gads.">
            <a:extLst>
              <a:ext uri="{FF2B5EF4-FFF2-40B4-BE49-F238E27FC236}">
                <a16:creationId xmlns:a16="http://schemas.microsoft.com/office/drawing/2014/main" id="{A118846F-D1A3-80C1-07F3-57A65C6A7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545" y="2205318"/>
            <a:ext cx="5606637" cy="33990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6B951-03EC-4AF9-E4AA-E118B1D12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4F4368-C5BE-DBB3-1B65-445E2EDFAD30}"/>
              </a:ext>
            </a:extLst>
          </p:cNvPr>
          <p:cNvSpPr>
            <a:spLocks noGrp="1"/>
          </p:cNvSpPr>
          <p:nvPr>
            <p:ph type="ctrTitle"/>
          </p:nvPr>
        </p:nvSpPr>
        <p:spPr>
          <a:xfrm>
            <a:off x="6352441" y="633903"/>
            <a:ext cx="5197721" cy="1275579"/>
          </a:xfrm>
        </p:spPr>
        <p:txBody>
          <a:bodyPr/>
          <a:lstStyle/>
          <a:p>
            <a:r>
              <a:rPr lang="fr-FR" sz="2800" dirty="0"/>
              <a:t>Mārupes novada</a:t>
            </a:r>
            <a:r>
              <a:rPr lang="lv-LV" sz="2800" dirty="0"/>
              <a:t> </a:t>
            </a:r>
            <a:r>
              <a:rPr lang="fr-FR" sz="2800" dirty="0"/>
              <a:t>raksts un josta</a:t>
            </a:r>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BAA6CA21-F283-BEB4-C118-AA104B4A5826}"/>
              </a:ext>
            </a:extLst>
          </p:cNvPr>
          <p:cNvSpPr>
            <a:spLocks noGrp="1"/>
          </p:cNvSpPr>
          <p:nvPr>
            <p:ph type="subTitle" idx="1"/>
          </p:nvPr>
        </p:nvSpPr>
        <p:spPr>
          <a:xfrm>
            <a:off x="6352441" y="1861644"/>
            <a:ext cx="5197721" cy="4158246"/>
          </a:xfrm>
        </p:spPr>
        <p:txBody>
          <a:bodyPr anchor="t"/>
          <a:lstStyle/>
          <a:p>
            <a:pPr algn="just"/>
            <a:r>
              <a:rPr lang="lv-LV" sz="1200" b="0" i="0" dirty="0">
                <a:solidFill>
                  <a:srgbClr val="4B5C24"/>
                </a:solidFill>
                <a:effectLst/>
              </a:rPr>
              <a:t>Daudzi Edīti </a:t>
            </a:r>
            <a:r>
              <a:rPr lang="lv-LV" sz="1200" b="0" i="0" dirty="0" err="1">
                <a:solidFill>
                  <a:srgbClr val="4B5C24"/>
                </a:solidFill>
                <a:effectLst/>
              </a:rPr>
              <a:t>Začesti</a:t>
            </a:r>
            <a:r>
              <a:rPr lang="lv-LV" sz="1200" b="0" i="0" dirty="0">
                <a:solidFill>
                  <a:srgbClr val="4B5C24"/>
                </a:solidFill>
                <a:effectLst/>
              </a:rPr>
              <a:t> pazīst kā audēju Latvijas Etnogrāfiskā brīvdabas muzeja audēju mājā “</a:t>
            </a:r>
            <a:r>
              <a:rPr lang="lv-LV" sz="1200" b="0" i="0" dirty="0" err="1">
                <a:solidFill>
                  <a:srgbClr val="4B5C24"/>
                </a:solidFill>
                <a:effectLst/>
              </a:rPr>
              <a:t>Lejasboļi</a:t>
            </a:r>
            <a:r>
              <a:rPr lang="lv-LV" sz="1200" b="0" i="0" dirty="0">
                <a:solidFill>
                  <a:srgbClr val="4B5C24"/>
                </a:solidFill>
                <a:effectLst/>
              </a:rPr>
              <a:t>”. Tā viņa vada arī Tautas Lietišķās mākslas studiju “Austra”.  Kopš Rīgas Lietišķās mākslas vidusskolas absolvēšanas meistare visu mūžu nodarbojusies ar aušanu. Edīte </a:t>
            </a:r>
            <a:r>
              <a:rPr lang="lv-LV" sz="1200" b="0" i="0" dirty="0" err="1">
                <a:solidFill>
                  <a:srgbClr val="4B5C24"/>
                </a:solidFill>
                <a:effectLst/>
              </a:rPr>
              <a:t>Začeste</a:t>
            </a:r>
            <a:r>
              <a:rPr lang="lv-LV" sz="1200" b="0" i="0" dirty="0">
                <a:solidFill>
                  <a:srgbClr val="4B5C24"/>
                </a:solidFill>
                <a:effectLst/>
              </a:rPr>
              <a:t> ir lieliska audēja un prot noaust visu, ko vien savā radošumā spēj iedomāties. Savus audumus cenšas izgatavot atbilstoši modes tendencēm. Pārsvarā, Edīte </a:t>
            </a:r>
            <a:r>
              <a:rPr lang="lv-LV" sz="1200" b="0" i="0" dirty="0" err="1">
                <a:solidFill>
                  <a:srgbClr val="4B5C24"/>
                </a:solidFill>
                <a:effectLst/>
              </a:rPr>
              <a:t>Začeste</a:t>
            </a:r>
            <a:r>
              <a:rPr lang="lv-LV" sz="1200" b="0" i="0" dirty="0">
                <a:solidFill>
                  <a:srgbClr val="4B5C24"/>
                </a:solidFill>
                <a:effectLst/>
              </a:rPr>
              <a:t> nodarbojas ar mājas tekstila izstrādājumu radīšanu – galdsegas, salvetes, galda celiņi, aizkari, pārvalki, to starp, tiek radītas arī burvīgas šalles un lakati. Samērā nesen par mākslinieces hobiju kļuva fotografēšana. Pateicoties šim jaunatklātajam hobijam, tiek iemūžināti ne tikai skaisti mirkļi un notikumi, bet arī amatnieces pasakainie darbi. Edīte </a:t>
            </a:r>
            <a:r>
              <a:rPr lang="lv-LV" sz="1200" b="0" i="0" dirty="0" err="1">
                <a:solidFill>
                  <a:srgbClr val="4B5C24"/>
                </a:solidFill>
                <a:effectLst/>
              </a:rPr>
              <a:t>Začeste</a:t>
            </a:r>
            <a:r>
              <a:rPr lang="lv-LV" sz="1200" b="0" i="0" dirty="0">
                <a:solidFill>
                  <a:srgbClr val="4B5C24"/>
                </a:solidFill>
                <a:effectLst/>
              </a:rPr>
              <a:t> </a:t>
            </a:r>
            <a:r>
              <a:rPr lang="lv-LV" sz="1200" dirty="0">
                <a:solidFill>
                  <a:srgbClr val="4B5C24"/>
                </a:solidFill>
              </a:rPr>
              <a:t>p</a:t>
            </a:r>
            <a:r>
              <a:rPr lang="lv-LV" sz="1200" b="0" i="0" dirty="0">
                <a:solidFill>
                  <a:srgbClr val="4B5C24"/>
                </a:solidFill>
                <a:effectLst/>
              </a:rPr>
              <a:t>iedalījās projektu konkursā "Mārupe manas mājas" un </a:t>
            </a:r>
            <a:r>
              <a:rPr lang="lv-LV" sz="1200" dirty="0">
                <a:solidFill>
                  <a:srgbClr val="4B5C24"/>
                </a:solidFill>
              </a:rPr>
              <a:t>i</a:t>
            </a:r>
            <a:r>
              <a:rPr lang="lv-LV" sz="1200" b="0" i="0" dirty="0">
                <a:solidFill>
                  <a:srgbClr val="4B5C24"/>
                </a:solidFill>
                <a:effectLst/>
              </a:rPr>
              <a:t>zveidoja jostas rakstu, kurā ir Māras krusts un </a:t>
            </a:r>
            <a:r>
              <a:rPr lang="lv-LV" sz="1200" b="0" i="0" dirty="0" err="1">
                <a:solidFill>
                  <a:srgbClr val="4B5C24"/>
                </a:solidFill>
                <a:effectLst/>
              </a:rPr>
              <a:t>četrlapu</a:t>
            </a:r>
            <a:r>
              <a:rPr lang="lv-LV" sz="1200" b="0" i="0" dirty="0">
                <a:solidFill>
                  <a:srgbClr val="4B5C24"/>
                </a:solidFill>
                <a:effectLst/>
              </a:rPr>
              <a:t> āboliņa lapiņa ( bija Mārupes </a:t>
            </a:r>
            <a:r>
              <a:rPr lang="lv-LV" sz="1200" b="0" i="0" dirty="0" err="1">
                <a:solidFill>
                  <a:srgbClr val="4B5C24"/>
                </a:solidFill>
                <a:effectLst/>
              </a:rPr>
              <a:t>ģērbonī</a:t>
            </a:r>
            <a:r>
              <a:rPr lang="lv-LV" sz="1200" b="0" i="0" dirty="0">
                <a:solidFill>
                  <a:srgbClr val="4B5C24"/>
                </a:solidFill>
                <a:effectLst/>
              </a:rPr>
              <a:t> pirms pupuķa).</a:t>
            </a:r>
            <a:endParaRPr lang="en-US" sz="1200" dirty="0">
              <a:solidFill>
                <a:srgbClr val="4B5C24"/>
              </a:solidFill>
            </a:endParaRPr>
          </a:p>
        </p:txBody>
      </p:sp>
      <p:sp>
        <p:nvSpPr>
          <p:cNvPr id="14" name="TextBox 6">
            <a:extLst>
              <a:ext uri="{FF2B5EF4-FFF2-40B4-BE49-F238E27FC236}">
                <a16:creationId xmlns:a16="http://schemas.microsoft.com/office/drawing/2014/main" id="{DE4F1FB8-BA82-9962-4FE0-48DFBA9E1BF4}"/>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31846743-AD9F-FC1E-0D54-7F90DFFD8468}"/>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1242C186-9534-F403-6891-049D48ECB0ED}"/>
              </a:ext>
            </a:extLst>
          </p:cNvPr>
          <p:cNvSpPr txBox="1"/>
          <p:nvPr/>
        </p:nvSpPr>
        <p:spPr>
          <a:xfrm>
            <a:off x="9762107" y="5640695"/>
            <a:ext cx="1886667" cy="253916"/>
          </a:xfrm>
          <a:prstGeom prst="rect">
            <a:avLst/>
          </a:prstGeom>
          <a:noFill/>
        </p:spPr>
        <p:txBody>
          <a:bodyPr wrap="square" rtlCol="0">
            <a:spAutoFit/>
          </a:bodyPr>
          <a:lstStyle/>
          <a:p>
            <a:r>
              <a:rPr lang="lv-LV" sz="1050" dirty="0">
                <a:solidFill>
                  <a:srgbClr val="4B5C24"/>
                </a:solidFill>
              </a:rPr>
              <a:t>Informācija no: marupe.lv </a:t>
            </a:r>
          </a:p>
        </p:txBody>
      </p:sp>
      <p:sp>
        <p:nvSpPr>
          <p:cNvPr id="6" name="TextBox 5">
            <a:extLst>
              <a:ext uri="{FF2B5EF4-FFF2-40B4-BE49-F238E27FC236}">
                <a16:creationId xmlns:a16="http://schemas.microsoft.com/office/drawing/2014/main" id="{4F71398D-9A9F-95E4-26E9-C4FE9697FDBB}"/>
              </a:ext>
            </a:extLst>
          </p:cNvPr>
          <p:cNvSpPr txBox="1"/>
          <p:nvPr/>
        </p:nvSpPr>
        <p:spPr>
          <a:xfrm>
            <a:off x="551329" y="6215486"/>
            <a:ext cx="1833283" cy="253916"/>
          </a:xfrm>
          <a:prstGeom prst="rect">
            <a:avLst/>
          </a:prstGeom>
          <a:noFill/>
        </p:spPr>
        <p:txBody>
          <a:bodyPr wrap="square" rtlCol="0">
            <a:spAutoFit/>
          </a:bodyPr>
          <a:lstStyle/>
          <a:p>
            <a:r>
              <a:rPr lang="lv-LV" sz="1050" dirty="0">
                <a:solidFill>
                  <a:srgbClr val="B9D2FF"/>
                </a:solidFill>
              </a:rPr>
              <a:t>Foto: Edīte </a:t>
            </a:r>
            <a:r>
              <a:rPr lang="lv-LV" sz="1050" dirty="0" err="1">
                <a:solidFill>
                  <a:srgbClr val="B9D2FF"/>
                </a:solidFill>
              </a:rPr>
              <a:t>Začeste</a:t>
            </a:r>
            <a:endParaRPr lang="lv-LV" sz="1050" dirty="0">
              <a:solidFill>
                <a:srgbClr val="B9D2FF"/>
              </a:solidFill>
            </a:endParaRPr>
          </a:p>
        </p:txBody>
      </p:sp>
      <p:pic>
        <p:nvPicPr>
          <p:cNvPr id="9" name="Attēla vietturis 8">
            <a:extLst>
              <a:ext uri="{FF2B5EF4-FFF2-40B4-BE49-F238E27FC236}">
                <a16:creationId xmlns:a16="http://schemas.microsoft.com/office/drawing/2014/main" id="{03C4DE5F-8F2A-8319-1504-0CC05E023C24}"/>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5323" b="15323"/>
          <a:stretch>
            <a:fillRect/>
          </a:stretch>
        </p:blipFill>
        <p:spPr/>
      </p:pic>
      <p:pic>
        <p:nvPicPr>
          <p:cNvPr id="11" name="Attēla vietturis 10">
            <a:extLst>
              <a:ext uri="{FF2B5EF4-FFF2-40B4-BE49-F238E27FC236}">
                <a16:creationId xmlns:a16="http://schemas.microsoft.com/office/drawing/2014/main" id="{EB7FB0F0-261E-8E14-0556-7185246AEF5D}"/>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15425" b="15425"/>
          <a:stretch>
            <a:fillRect/>
          </a:stretch>
        </p:blipFill>
        <p:spPr/>
      </p:pic>
    </p:spTree>
    <p:extLst>
      <p:ext uri="{BB962C8B-B14F-4D97-AF65-F5344CB8AC3E}">
        <p14:creationId xmlns:p14="http://schemas.microsoft.com/office/powerpoint/2010/main" val="4058659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A3B36-958F-D611-5578-54114C7169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4A8733-FE15-B9F6-3139-3050D511CC84}"/>
              </a:ext>
            </a:extLst>
          </p:cNvPr>
          <p:cNvSpPr>
            <a:spLocks noGrp="1"/>
          </p:cNvSpPr>
          <p:nvPr>
            <p:ph type="ctrTitle"/>
          </p:nvPr>
        </p:nvSpPr>
        <p:spPr>
          <a:xfrm>
            <a:off x="6352441" y="633903"/>
            <a:ext cx="5197721" cy="1275579"/>
          </a:xfrm>
        </p:spPr>
        <p:txBody>
          <a:bodyPr/>
          <a:lstStyle/>
          <a:p>
            <a:r>
              <a:rPr lang="lv-LV" sz="2800" dirty="0"/>
              <a:t>Vidējās paaudzes deju kolektīvs «Mārupieši»</a:t>
            </a:r>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A6A1B3D4-38A3-9E56-CF31-63A3635BD8B4}"/>
              </a:ext>
            </a:extLst>
          </p:cNvPr>
          <p:cNvSpPr>
            <a:spLocks noGrp="1"/>
          </p:cNvSpPr>
          <p:nvPr>
            <p:ph type="subTitle" idx="1"/>
          </p:nvPr>
        </p:nvSpPr>
        <p:spPr>
          <a:xfrm>
            <a:off x="6352441" y="1861644"/>
            <a:ext cx="5197721" cy="4158246"/>
          </a:xfrm>
        </p:spPr>
        <p:txBody>
          <a:bodyPr anchor="t"/>
          <a:lstStyle/>
          <a:p>
            <a:pPr algn="just">
              <a:spcAft>
                <a:spcPts val="750"/>
              </a:spcAft>
              <a:buNone/>
            </a:pPr>
            <a:r>
              <a:rPr lang="lv-LV" sz="1200" b="0" i="0" dirty="0">
                <a:solidFill>
                  <a:srgbClr val="4B5C24"/>
                </a:solidFill>
                <a:effectLst/>
              </a:rPr>
              <a:t>Vidējās paaudzes deju kolektīvs "Mārupieši" ir dibināts 1989. gadā kā Mārupes pagasta iedzīvotāju deju kopa. Kolektīva dalībniekiem dejošana ir hobijs un tas tiek darīts no darba brīvajā laikā. Laika gaitā dalībnieku skaits no 16 ir izaudzis līdz 60 dejotājiem. </a:t>
            </a:r>
          </a:p>
          <a:p>
            <a:pPr algn="just">
              <a:spcAft>
                <a:spcPts val="750"/>
              </a:spcAft>
              <a:buNone/>
            </a:pPr>
            <a:r>
              <a:rPr lang="lv-LV" sz="1200" b="0" i="0" dirty="0">
                <a:solidFill>
                  <a:srgbClr val="4B5C24"/>
                </a:solidFill>
                <a:effectLst/>
              </a:rPr>
              <a:t>Aktīvā koncertdarbība un piedalīšanās dažādos deju konkursos gadu no gada arvien vairāk uzlabo kolektīva māksliniecisko kvalitāti, kas, tādējādi, sekmē "Mārupiešu" kā kolektīva izaugsmi Latvijā. VPDK "Mārupieši" ir izveidojies par vienu no labākajiem vidējās paaudzes amatiermākslas deju kolektīviem, kas pastāvīgi kopj latviešu tautas dejas tradīcijas. VPDK "Mārupieši" ir tradīcijām bagāts kolektīvs, katru gadu tiek aktīvi koncertēts un kolektīvs piedalās dažādās skatēs un deju konkursos. Netiek aizmirsta arī jaunrade un kolektīvā regulāri tiek iestudētas jaunas latviešu tautas dejas. </a:t>
            </a:r>
            <a:r>
              <a:rPr lang="lv-LV" sz="1200" b="0" i="0" dirty="0">
                <a:solidFill>
                  <a:srgbClr val="818B94"/>
                </a:solidFill>
                <a:effectLst/>
              </a:rPr>
              <a:t>			</a:t>
            </a:r>
          </a:p>
          <a:p>
            <a:pPr algn="just"/>
            <a:endParaRPr lang="en-US" sz="1200" dirty="0">
              <a:solidFill>
                <a:srgbClr val="4B5C24"/>
              </a:solidFill>
            </a:endParaRPr>
          </a:p>
        </p:txBody>
      </p:sp>
      <p:sp>
        <p:nvSpPr>
          <p:cNvPr id="14" name="TextBox 6">
            <a:extLst>
              <a:ext uri="{FF2B5EF4-FFF2-40B4-BE49-F238E27FC236}">
                <a16:creationId xmlns:a16="http://schemas.microsoft.com/office/drawing/2014/main" id="{0EDACECA-41AD-43DE-F6EC-28DFFEE62ABE}"/>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598C6A3E-E734-B6DE-A118-D686BFCF98CD}"/>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E7EF9798-78F4-F18A-9CB4-C579E1478CD7}"/>
              </a:ext>
            </a:extLst>
          </p:cNvPr>
          <p:cNvSpPr txBox="1"/>
          <p:nvPr/>
        </p:nvSpPr>
        <p:spPr>
          <a:xfrm>
            <a:off x="9735213" y="5372978"/>
            <a:ext cx="1886667" cy="253916"/>
          </a:xfrm>
          <a:prstGeom prst="rect">
            <a:avLst/>
          </a:prstGeom>
          <a:noFill/>
        </p:spPr>
        <p:txBody>
          <a:bodyPr wrap="square" rtlCol="0">
            <a:spAutoFit/>
          </a:bodyPr>
          <a:lstStyle/>
          <a:p>
            <a:r>
              <a:rPr lang="lv-LV" sz="1050" dirty="0">
                <a:solidFill>
                  <a:srgbClr val="4B5C24"/>
                </a:solidFill>
              </a:rPr>
              <a:t>Informācija no: marupe.lv </a:t>
            </a:r>
          </a:p>
        </p:txBody>
      </p:sp>
      <p:pic>
        <p:nvPicPr>
          <p:cNvPr id="1026" name="Picture 2">
            <a:extLst>
              <a:ext uri="{FF2B5EF4-FFF2-40B4-BE49-F238E27FC236}">
                <a16:creationId xmlns:a16="http://schemas.microsoft.com/office/drawing/2014/main" id="{6D6FF8F5-4CA9-BF55-B574-327E192371E1}"/>
              </a:ext>
            </a:extLst>
          </p:cNvPr>
          <p:cNvPicPr>
            <a:picLocks noGrp="1" noChangeAspect="1" noChangeArrowheads="1"/>
          </p:cNvPicPr>
          <p:nvPr>
            <p:ph type="pic" sz="quarter" idx="12"/>
          </p:nvPr>
        </p:nvPicPr>
        <p:blipFill>
          <a:blip r:embed="rId4">
            <a:extLst>
              <a:ext uri="{28A0092B-C50C-407E-A947-70E740481C1C}">
                <a14:useLocalDpi xmlns:a14="http://schemas.microsoft.com/office/drawing/2010/main" val="0"/>
              </a:ext>
            </a:extLst>
          </a:blip>
          <a:srcRect t="6533" b="653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9C9903C-44DE-A17E-69D5-AFD6651F77FB}"/>
              </a:ext>
            </a:extLst>
          </p:cNvPr>
          <p:cNvPicPr>
            <a:picLocks noGrp="1" noChangeAspect="1" noChangeArrowheads="1"/>
          </p:cNvPicPr>
          <p:nvPr>
            <p:ph type="pic" sz="quarter" idx="11"/>
          </p:nvPr>
        </p:nvPicPr>
        <p:blipFill>
          <a:blip r:embed="rId5">
            <a:extLst>
              <a:ext uri="{28A0092B-C50C-407E-A947-70E740481C1C}">
                <a14:useLocalDpi xmlns:a14="http://schemas.microsoft.com/office/drawing/2010/main" val="0"/>
              </a:ext>
            </a:extLst>
          </a:blip>
          <a:srcRect t="6500" b="65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E0BE50-369C-4433-1A72-19B11DFB30C3}"/>
              </a:ext>
            </a:extLst>
          </p:cNvPr>
          <p:cNvSpPr txBox="1"/>
          <p:nvPr/>
        </p:nvSpPr>
        <p:spPr>
          <a:xfrm>
            <a:off x="551329" y="6215486"/>
            <a:ext cx="1833283" cy="253916"/>
          </a:xfrm>
          <a:prstGeom prst="rect">
            <a:avLst/>
          </a:prstGeom>
          <a:noFill/>
        </p:spPr>
        <p:txBody>
          <a:bodyPr wrap="square" rtlCol="0">
            <a:spAutoFit/>
          </a:bodyPr>
          <a:lstStyle/>
          <a:p>
            <a:r>
              <a:rPr lang="lv-LV" sz="1050" dirty="0">
                <a:solidFill>
                  <a:srgbClr val="B9D2FF"/>
                </a:solidFill>
              </a:rPr>
              <a:t>Foto: Jānis </a:t>
            </a:r>
            <a:r>
              <a:rPr lang="lv-LV" sz="1050" dirty="0" err="1">
                <a:solidFill>
                  <a:srgbClr val="B9D2FF"/>
                </a:solidFill>
              </a:rPr>
              <a:t>Tiļčiks</a:t>
            </a:r>
            <a:endParaRPr lang="lv-LV" sz="1050" dirty="0">
              <a:solidFill>
                <a:srgbClr val="B9D2FF"/>
              </a:solidFill>
            </a:endParaRPr>
          </a:p>
        </p:txBody>
      </p:sp>
    </p:spTree>
    <p:extLst>
      <p:ext uri="{BB962C8B-B14F-4D97-AF65-F5344CB8AC3E}">
        <p14:creationId xmlns:p14="http://schemas.microsoft.com/office/powerpoint/2010/main" val="322563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D5B6E-6826-8819-D498-7B1645AAC3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FB3C5B-5D27-29B8-157C-DDC7B8B915E2}"/>
              </a:ext>
            </a:extLst>
          </p:cNvPr>
          <p:cNvSpPr>
            <a:spLocks noGrp="1"/>
          </p:cNvSpPr>
          <p:nvPr>
            <p:ph type="ctrTitle"/>
          </p:nvPr>
        </p:nvSpPr>
        <p:spPr>
          <a:xfrm>
            <a:off x="6352441" y="633903"/>
            <a:ext cx="5197721" cy="1275579"/>
          </a:xfrm>
        </p:spPr>
        <p:txBody>
          <a:bodyPr/>
          <a:lstStyle/>
          <a:p>
            <a:r>
              <a:rPr lang="lv-LV" sz="2800" dirty="0"/>
              <a:t>Vidējās paaudzes deju kolektīvs «Mārupieši»</a:t>
            </a:r>
            <a:br>
              <a:rPr lang="lv-LV" sz="1200" b="0" i="0" cap="all" dirty="0">
                <a:solidFill>
                  <a:srgbClr val="333333"/>
                </a:solidFill>
                <a:effectLst/>
                <a:latin typeface="Helvetica Neue"/>
              </a:rPr>
            </a:br>
            <a:endParaRPr lang="en-US" sz="2800" dirty="0"/>
          </a:p>
        </p:txBody>
      </p:sp>
      <p:sp>
        <p:nvSpPr>
          <p:cNvPr id="14" name="TextBox 6">
            <a:extLst>
              <a:ext uri="{FF2B5EF4-FFF2-40B4-BE49-F238E27FC236}">
                <a16:creationId xmlns:a16="http://schemas.microsoft.com/office/drawing/2014/main" id="{4E5E9D62-C14D-1DE7-1203-0FCB0D184D04}"/>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F721FA4A-037B-DC02-DA9B-C3247CAAD763}"/>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5" name="TextBox 4">
            <a:extLst>
              <a:ext uri="{FF2B5EF4-FFF2-40B4-BE49-F238E27FC236}">
                <a16:creationId xmlns:a16="http://schemas.microsoft.com/office/drawing/2014/main" id="{F0ADE4EA-EEB8-8E38-91DE-794E8B0CFBA4}"/>
              </a:ext>
            </a:extLst>
          </p:cNvPr>
          <p:cNvSpPr txBox="1"/>
          <p:nvPr/>
        </p:nvSpPr>
        <p:spPr>
          <a:xfrm>
            <a:off x="551329" y="6215486"/>
            <a:ext cx="1976718" cy="253916"/>
          </a:xfrm>
          <a:prstGeom prst="rect">
            <a:avLst/>
          </a:prstGeom>
          <a:noFill/>
        </p:spPr>
        <p:txBody>
          <a:bodyPr wrap="square" rtlCol="0">
            <a:spAutoFit/>
          </a:bodyPr>
          <a:lstStyle/>
          <a:p>
            <a:r>
              <a:rPr lang="lv-LV" sz="1050" dirty="0">
                <a:solidFill>
                  <a:srgbClr val="B9D2FF"/>
                </a:solidFill>
              </a:rPr>
              <a:t>Foto: Jurģis </a:t>
            </a:r>
            <a:r>
              <a:rPr lang="lv-LV" sz="1050" dirty="0" err="1">
                <a:solidFill>
                  <a:srgbClr val="B9D2FF"/>
                </a:solidFill>
              </a:rPr>
              <a:t>Rikveilis</a:t>
            </a:r>
            <a:endParaRPr lang="lv-LV" sz="1050" dirty="0">
              <a:solidFill>
                <a:srgbClr val="B9D2FF"/>
              </a:solidFill>
            </a:endParaRPr>
          </a:p>
        </p:txBody>
      </p:sp>
      <p:pic>
        <p:nvPicPr>
          <p:cNvPr id="10" name="Picture 2">
            <a:extLst>
              <a:ext uri="{FF2B5EF4-FFF2-40B4-BE49-F238E27FC236}">
                <a16:creationId xmlns:a16="http://schemas.microsoft.com/office/drawing/2014/main" id="{039B15FB-3B83-0C51-A3B4-4CF2CE2B26EA}"/>
              </a:ext>
            </a:extLst>
          </p:cNvPr>
          <p:cNvPicPr>
            <a:picLocks noGrp="1" noChangeAspect="1" noChangeArrowheads="1"/>
          </p:cNvPicPr>
          <p:nvPr>
            <p:ph type="pic" sz="quarter" idx="12"/>
          </p:nvPr>
        </p:nvPicPr>
        <p:blipFill>
          <a:blip r:embed="rId4">
            <a:extLst>
              <a:ext uri="{28A0092B-C50C-407E-A947-70E740481C1C}">
                <a14:useLocalDpi xmlns:a14="http://schemas.microsoft.com/office/drawing/2010/main" val="0"/>
              </a:ext>
            </a:extLst>
          </a:blip>
          <a:srcRect t="11007" b="1100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586ADA2-E493-9BAD-9FB7-640D74924C19}"/>
              </a:ext>
            </a:extLst>
          </p:cNvPr>
          <p:cNvSpPr txBox="1"/>
          <p:nvPr/>
        </p:nvSpPr>
        <p:spPr>
          <a:xfrm>
            <a:off x="551329" y="3312714"/>
            <a:ext cx="3249706" cy="253916"/>
          </a:xfrm>
          <a:prstGeom prst="rect">
            <a:avLst/>
          </a:prstGeom>
          <a:noFill/>
        </p:spPr>
        <p:txBody>
          <a:bodyPr wrap="square" rtlCol="0">
            <a:spAutoFit/>
          </a:bodyPr>
          <a:lstStyle/>
          <a:p>
            <a:r>
              <a:rPr lang="lv-LV" sz="1050" dirty="0">
                <a:solidFill>
                  <a:srgbClr val="B9D2FF"/>
                </a:solidFill>
              </a:rPr>
              <a:t>Foto: Madara </a:t>
            </a:r>
            <a:r>
              <a:rPr lang="lv-LV" sz="1050" dirty="0" err="1">
                <a:solidFill>
                  <a:srgbClr val="B9D2FF"/>
                </a:solidFill>
              </a:rPr>
              <a:t>Švarce</a:t>
            </a:r>
            <a:r>
              <a:rPr lang="lv-LV" sz="1050" dirty="0">
                <a:solidFill>
                  <a:srgbClr val="B9D2FF"/>
                </a:solidFill>
              </a:rPr>
              <a:t> un Jurģis </a:t>
            </a:r>
            <a:r>
              <a:rPr lang="lv-LV" sz="1050" dirty="0" err="1">
                <a:solidFill>
                  <a:srgbClr val="B9D2FF"/>
                </a:solidFill>
              </a:rPr>
              <a:t>Rikveilis</a:t>
            </a:r>
            <a:endParaRPr lang="lv-LV" sz="1050" dirty="0">
              <a:solidFill>
                <a:srgbClr val="B9D2FF"/>
              </a:solidFill>
            </a:endParaRPr>
          </a:p>
        </p:txBody>
      </p:sp>
      <p:pic>
        <p:nvPicPr>
          <p:cNvPr id="13" name="Picture 4">
            <a:extLst>
              <a:ext uri="{FF2B5EF4-FFF2-40B4-BE49-F238E27FC236}">
                <a16:creationId xmlns:a16="http://schemas.microsoft.com/office/drawing/2014/main" id="{9DB5BB76-8314-EA48-2F1D-9B18EDF9DE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122" b="11122"/>
          <a:stretch>
            <a:fillRect/>
          </a:stretch>
        </p:blipFill>
        <p:spPr bwMode="auto">
          <a:xfrm>
            <a:off x="641837" y="3566630"/>
            <a:ext cx="5197721" cy="269569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9AAB338-0584-2AC4-6BE5-40B339D19F49}"/>
              </a:ext>
            </a:extLst>
          </p:cNvPr>
          <p:cNvSpPr txBox="1"/>
          <p:nvPr/>
        </p:nvSpPr>
        <p:spPr>
          <a:xfrm>
            <a:off x="6158414" y="4432300"/>
            <a:ext cx="1833283" cy="253916"/>
          </a:xfrm>
          <a:prstGeom prst="rect">
            <a:avLst/>
          </a:prstGeom>
          <a:noFill/>
        </p:spPr>
        <p:txBody>
          <a:bodyPr wrap="square" rtlCol="0">
            <a:spAutoFit/>
          </a:bodyPr>
          <a:lstStyle/>
          <a:p>
            <a:r>
              <a:rPr lang="lv-LV" sz="1050" dirty="0">
                <a:solidFill>
                  <a:srgbClr val="7F7055"/>
                </a:solidFill>
              </a:rPr>
              <a:t>Foto: Jurģis </a:t>
            </a:r>
            <a:r>
              <a:rPr lang="lv-LV" sz="1050" dirty="0" err="1">
                <a:solidFill>
                  <a:srgbClr val="7F7055"/>
                </a:solidFill>
              </a:rPr>
              <a:t>Rikveilis</a:t>
            </a:r>
            <a:endParaRPr lang="lv-LV" sz="1050" dirty="0">
              <a:solidFill>
                <a:srgbClr val="7F7055"/>
              </a:solidFill>
            </a:endParaRPr>
          </a:p>
        </p:txBody>
      </p:sp>
      <p:pic>
        <p:nvPicPr>
          <p:cNvPr id="1034" name="Picture 10" descr="Mārupieši | Visa dzīve paiet dejā | Page 3">
            <a:extLst>
              <a:ext uri="{FF2B5EF4-FFF2-40B4-BE49-F238E27FC236}">
                <a16:creationId xmlns:a16="http://schemas.microsoft.com/office/drawing/2014/main" id="{89C873B6-982F-6B80-8A18-5C2A3B679873}"/>
              </a:ext>
            </a:extLst>
          </p:cNvPr>
          <p:cNvPicPr>
            <a:picLocks noGrp="1" noChangeAspect="1" noChangeArrowheads="1"/>
          </p:cNvPicPr>
          <p:nvPr>
            <p:ph type="pic" sz="quarter" idx="11"/>
          </p:nvPr>
        </p:nvPicPr>
        <p:blipFill>
          <a:blip r:embed="rId6">
            <a:extLst>
              <a:ext uri="{28A0092B-C50C-407E-A947-70E740481C1C}">
                <a14:useLocalDpi xmlns:a14="http://schemas.microsoft.com/office/drawing/2010/main" val="0"/>
              </a:ext>
            </a:extLst>
          </a:blip>
          <a:srcRect t="3147" b="3147"/>
          <a:stretch>
            <a:fillRect/>
          </a:stretch>
        </p:blipFill>
        <p:spPr bwMode="auto">
          <a:xfrm>
            <a:off x="6218238" y="1736725"/>
            <a:ext cx="5197475" cy="269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641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A0B20-B19B-D355-6D22-E0A7EAB7CE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FE83F0-A247-148B-6677-FEA089554631}"/>
              </a:ext>
            </a:extLst>
          </p:cNvPr>
          <p:cNvSpPr>
            <a:spLocks noGrp="1"/>
          </p:cNvSpPr>
          <p:nvPr>
            <p:ph type="ctrTitle"/>
          </p:nvPr>
        </p:nvSpPr>
        <p:spPr>
          <a:xfrm>
            <a:off x="6352441" y="633903"/>
            <a:ext cx="5197721" cy="1275579"/>
          </a:xfrm>
        </p:spPr>
        <p:txBody>
          <a:bodyPr/>
          <a:lstStyle/>
          <a:p>
            <a:r>
              <a:rPr lang="lv-LV" sz="2800" dirty="0"/>
              <a:t>Vidējās paaudzes deju kolektīvs «Krustu šķērsu»</a:t>
            </a:r>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B30D175E-F398-FA7D-23CE-F65246464D2A}"/>
              </a:ext>
            </a:extLst>
          </p:cNvPr>
          <p:cNvSpPr>
            <a:spLocks noGrp="1"/>
          </p:cNvSpPr>
          <p:nvPr>
            <p:ph type="subTitle" idx="1"/>
          </p:nvPr>
        </p:nvSpPr>
        <p:spPr>
          <a:xfrm>
            <a:off x="6352441" y="1861644"/>
            <a:ext cx="5197721" cy="4158246"/>
          </a:xfrm>
        </p:spPr>
        <p:txBody>
          <a:bodyPr anchor="t"/>
          <a:lstStyle/>
          <a:p>
            <a:pPr algn="just"/>
            <a:r>
              <a:rPr lang="lv-LV" sz="2000" b="0" i="0" dirty="0">
                <a:solidFill>
                  <a:srgbClr val="4B5C24"/>
                </a:solidFill>
                <a:effectLst/>
              </a:rPr>
              <a:t>Kolektīvs dibināts 2018. gada 2. novembrī, apvienojot brīnišķīgus un entuziasma pilnus cilvēkus, kuri mīl deju un ar šo mīlestību dalās ar citiem.</a:t>
            </a:r>
            <a:br>
              <a:rPr lang="lv-LV" sz="2000" dirty="0">
                <a:solidFill>
                  <a:srgbClr val="4B5C24"/>
                </a:solidFill>
              </a:rPr>
            </a:br>
            <a:r>
              <a:rPr lang="lv-LV" sz="2000" b="0" i="0" dirty="0">
                <a:solidFill>
                  <a:srgbClr val="4B5C24"/>
                </a:solidFill>
                <a:effectLst/>
              </a:rPr>
              <a:t>Pārstāvot Mārupes novadu, izdejoti un izbaudīti pirmie kolektīva XXVII Vispārējie latviešu Dziesmu un XVII deju svētki. Kolektīva aktīva darbošanās un jaunu mērķu piepildīšana turpinās.</a:t>
            </a:r>
            <a:endParaRPr lang="en-US" sz="2000" dirty="0">
              <a:solidFill>
                <a:srgbClr val="4B5C24"/>
              </a:solidFill>
            </a:endParaRPr>
          </a:p>
        </p:txBody>
      </p:sp>
      <p:sp>
        <p:nvSpPr>
          <p:cNvPr id="14" name="TextBox 6">
            <a:extLst>
              <a:ext uri="{FF2B5EF4-FFF2-40B4-BE49-F238E27FC236}">
                <a16:creationId xmlns:a16="http://schemas.microsoft.com/office/drawing/2014/main" id="{49E3841E-83A5-C40D-7E95-1F796B0C9B32}"/>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DEAC1780-1E1C-914F-6D4F-B5C734D6B405}"/>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FA9C20BA-6693-02C4-C3AC-61E9588F775F}"/>
              </a:ext>
            </a:extLst>
          </p:cNvPr>
          <p:cNvSpPr txBox="1"/>
          <p:nvPr/>
        </p:nvSpPr>
        <p:spPr>
          <a:xfrm>
            <a:off x="9762107" y="5718135"/>
            <a:ext cx="1886667" cy="253916"/>
          </a:xfrm>
          <a:prstGeom prst="rect">
            <a:avLst/>
          </a:prstGeom>
          <a:noFill/>
        </p:spPr>
        <p:txBody>
          <a:bodyPr wrap="square" rtlCol="0">
            <a:spAutoFit/>
          </a:bodyPr>
          <a:lstStyle/>
          <a:p>
            <a:r>
              <a:rPr lang="lv-LV" sz="1050" dirty="0">
                <a:solidFill>
                  <a:srgbClr val="4B5C24"/>
                </a:solidFill>
              </a:rPr>
              <a:t>Informācija no: marupe.lv </a:t>
            </a:r>
          </a:p>
        </p:txBody>
      </p:sp>
      <p:pic>
        <p:nvPicPr>
          <p:cNvPr id="2068" name="Picture 20" descr="2019.08.23-25 &amp;#8211; VPDK Krustu šķērsu deju nometne180">
            <a:extLst>
              <a:ext uri="{FF2B5EF4-FFF2-40B4-BE49-F238E27FC236}">
                <a16:creationId xmlns:a16="http://schemas.microsoft.com/office/drawing/2014/main" id="{06A3BF8B-1456-70A8-1382-EB7125817D6D}"/>
              </a:ext>
            </a:extLst>
          </p:cNvPr>
          <p:cNvPicPr>
            <a:picLocks noGrp="1" noChangeAspect="1" noChangeArrowheads="1"/>
          </p:cNvPicPr>
          <p:nvPr>
            <p:ph type="pic" sz="quarter" idx="12"/>
          </p:nvPr>
        </p:nvPicPr>
        <p:blipFill>
          <a:blip r:embed="rId4">
            <a:extLst>
              <a:ext uri="{28A0092B-C50C-407E-A947-70E740481C1C}">
                <a14:useLocalDpi xmlns:a14="http://schemas.microsoft.com/office/drawing/2010/main" val="0"/>
              </a:ext>
            </a:extLst>
          </a:blip>
          <a:srcRect t="10988" b="1098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0B496D1-D10A-8389-4FD8-4EE6DFCC4C3D}"/>
              </a:ext>
            </a:extLst>
          </p:cNvPr>
          <p:cNvSpPr txBox="1"/>
          <p:nvPr/>
        </p:nvSpPr>
        <p:spPr>
          <a:xfrm>
            <a:off x="551329" y="6215486"/>
            <a:ext cx="1833283" cy="253916"/>
          </a:xfrm>
          <a:prstGeom prst="rect">
            <a:avLst/>
          </a:prstGeom>
          <a:noFill/>
        </p:spPr>
        <p:txBody>
          <a:bodyPr wrap="square" rtlCol="0">
            <a:spAutoFit/>
          </a:bodyPr>
          <a:lstStyle/>
          <a:p>
            <a:r>
              <a:rPr lang="lv-LV" sz="1050" dirty="0">
                <a:solidFill>
                  <a:srgbClr val="B9D2FF"/>
                </a:solidFill>
              </a:rPr>
              <a:t>Foto: Toms Kalniņš</a:t>
            </a:r>
          </a:p>
        </p:txBody>
      </p:sp>
      <p:pic>
        <p:nvPicPr>
          <p:cNvPr id="2074" name="Picture 26" descr="2019.08.23-25 &amp;#8211; VPDK Krustu šķērsu deju nometne824">
            <a:extLst>
              <a:ext uri="{FF2B5EF4-FFF2-40B4-BE49-F238E27FC236}">
                <a16:creationId xmlns:a16="http://schemas.microsoft.com/office/drawing/2014/main" id="{8EE131DF-5335-482D-029A-02172FD1895F}"/>
              </a:ext>
            </a:extLst>
          </p:cNvPr>
          <p:cNvPicPr>
            <a:picLocks noGrp="1" noChangeAspect="1" noChangeArrowheads="1"/>
          </p:cNvPicPr>
          <p:nvPr>
            <p:ph type="pic" sz="quarter" idx="11"/>
          </p:nvPr>
        </p:nvPicPr>
        <p:blipFill>
          <a:blip r:embed="rId5">
            <a:extLst>
              <a:ext uri="{28A0092B-C50C-407E-A947-70E740481C1C}">
                <a14:useLocalDpi xmlns:a14="http://schemas.microsoft.com/office/drawing/2010/main" val="0"/>
              </a:ext>
            </a:extLst>
          </a:blip>
          <a:srcRect t="8503" b="850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807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2F4CF-A9F7-B7CF-0166-BB33C23B9E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089A70-E9FD-5B4D-A1BC-1FB79B50BC0F}"/>
              </a:ext>
            </a:extLst>
          </p:cNvPr>
          <p:cNvSpPr>
            <a:spLocks noGrp="1"/>
          </p:cNvSpPr>
          <p:nvPr>
            <p:ph type="ctrTitle"/>
          </p:nvPr>
        </p:nvSpPr>
        <p:spPr>
          <a:xfrm>
            <a:off x="6352441" y="633903"/>
            <a:ext cx="5197721" cy="1275579"/>
          </a:xfrm>
        </p:spPr>
        <p:txBody>
          <a:bodyPr/>
          <a:lstStyle/>
          <a:p>
            <a:r>
              <a:rPr lang="lv-LV" sz="2800" dirty="0"/>
              <a:t>Vidējās paaudzes deju kolektīvs «Krustu šķērsu»</a:t>
            </a:r>
            <a:br>
              <a:rPr lang="lv-LV" sz="1200" b="0" i="0" cap="all" dirty="0">
                <a:solidFill>
                  <a:srgbClr val="333333"/>
                </a:solidFill>
                <a:effectLst/>
                <a:latin typeface="Helvetica Neue"/>
              </a:rPr>
            </a:br>
            <a:endParaRPr lang="en-US" sz="2800" dirty="0"/>
          </a:p>
        </p:txBody>
      </p:sp>
      <p:sp>
        <p:nvSpPr>
          <p:cNvPr id="14" name="TextBox 6">
            <a:extLst>
              <a:ext uri="{FF2B5EF4-FFF2-40B4-BE49-F238E27FC236}">
                <a16:creationId xmlns:a16="http://schemas.microsoft.com/office/drawing/2014/main" id="{FF253A7C-7C7A-89DC-FADD-C8879C16C308}"/>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30A639DF-6B0E-C8E4-4215-7650359DFBCF}"/>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6" name="TextBox 5">
            <a:extLst>
              <a:ext uri="{FF2B5EF4-FFF2-40B4-BE49-F238E27FC236}">
                <a16:creationId xmlns:a16="http://schemas.microsoft.com/office/drawing/2014/main" id="{12951593-2492-38EA-5291-7BDF36E42290}"/>
              </a:ext>
            </a:extLst>
          </p:cNvPr>
          <p:cNvSpPr txBox="1"/>
          <p:nvPr/>
        </p:nvSpPr>
        <p:spPr>
          <a:xfrm>
            <a:off x="551329" y="6215486"/>
            <a:ext cx="1833283" cy="253916"/>
          </a:xfrm>
          <a:prstGeom prst="rect">
            <a:avLst/>
          </a:prstGeom>
          <a:noFill/>
        </p:spPr>
        <p:txBody>
          <a:bodyPr wrap="square" rtlCol="0">
            <a:spAutoFit/>
          </a:bodyPr>
          <a:lstStyle/>
          <a:p>
            <a:r>
              <a:rPr lang="lv-LV" sz="1050" dirty="0">
                <a:solidFill>
                  <a:srgbClr val="B9D2FF"/>
                </a:solidFill>
              </a:rPr>
              <a:t>Foto: Toms Kalniņš</a:t>
            </a:r>
          </a:p>
        </p:txBody>
      </p:sp>
      <p:pic>
        <p:nvPicPr>
          <p:cNvPr id="2054" name="Picture 6" descr="2019.08.23-25 &amp;#8211; VPDK Krustu šķērsu deju nometne400">
            <a:extLst>
              <a:ext uri="{FF2B5EF4-FFF2-40B4-BE49-F238E27FC236}">
                <a16:creationId xmlns:a16="http://schemas.microsoft.com/office/drawing/2014/main" id="{3807F872-9C2B-49DC-E3FA-039475D661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7475" y="1623038"/>
            <a:ext cx="5143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2019.08.23-25 &amp;#8211; VPDK Krustu šķērsu deju nometne804">
            <a:extLst>
              <a:ext uri="{FF2B5EF4-FFF2-40B4-BE49-F238E27FC236}">
                <a16:creationId xmlns:a16="http://schemas.microsoft.com/office/drawing/2014/main" id="{769AE75D-A6AD-4585-52F7-430093630676}"/>
              </a:ext>
            </a:extLst>
          </p:cNvPr>
          <p:cNvPicPr>
            <a:picLocks noGrp="1" noChangeAspect="1" noChangeArrowheads="1"/>
          </p:cNvPicPr>
          <p:nvPr>
            <p:ph type="pic" sz="quarter" idx="11"/>
          </p:nvPr>
        </p:nvPicPr>
        <p:blipFill>
          <a:blip r:embed="rId5">
            <a:extLst>
              <a:ext uri="{28A0092B-C50C-407E-A947-70E740481C1C}">
                <a14:useLocalDpi xmlns:a14="http://schemas.microsoft.com/office/drawing/2010/main" val="0"/>
              </a:ext>
            </a:extLst>
          </a:blip>
          <a:srcRect t="11103" b="1110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2019.08.23-25 &amp;#8211; VPDK Krustu šķērsu deju nometne724">
            <a:extLst>
              <a:ext uri="{FF2B5EF4-FFF2-40B4-BE49-F238E27FC236}">
                <a16:creationId xmlns:a16="http://schemas.microsoft.com/office/drawing/2014/main" id="{2BB5E810-A839-5F17-1D84-7DEA2E0E89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005" y="297135"/>
            <a:ext cx="4530329" cy="3131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982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BCA4A-CB8D-7C25-9E05-C609CC565B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EDFAB1-2B6D-503F-8C69-F76F41732650}"/>
              </a:ext>
            </a:extLst>
          </p:cNvPr>
          <p:cNvSpPr>
            <a:spLocks noGrp="1"/>
          </p:cNvSpPr>
          <p:nvPr>
            <p:ph type="ctrTitle"/>
          </p:nvPr>
        </p:nvSpPr>
        <p:spPr>
          <a:xfrm>
            <a:off x="6352441" y="633903"/>
            <a:ext cx="5197721" cy="1275579"/>
          </a:xfrm>
        </p:spPr>
        <p:txBody>
          <a:bodyPr/>
          <a:lstStyle/>
          <a:p>
            <a:r>
              <a:rPr lang="lv-LV" sz="2800" dirty="0"/>
              <a:t>Jauniešu deju kolektīvs «Mārupe»</a:t>
            </a:r>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7C3C675A-DBD0-80EC-87E4-2C70405E7ECC}"/>
              </a:ext>
            </a:extLst>
          </p:cNvPr>
          <p:cNvSpPr>
            <a:spLocks noGrp="1"/>
          </p:cNvSpPr>
          <p:nvPr>
            <p:ph type="subTitle" idx="1"/>
          </p:nvPr>
        </p:nvSpPr>
        <p:spPr>
          <a:xfrm>
            <a:off x="6352441" y="1861644"/>
            <a:ext cx="5197721" cy="4158246"/>
          </a:xfrm>
        </p:spPr>
        <p:txBody>
          <a:bodyPr anchor="t"/>
          <a:lstStyle/>
          <a:p>
            <a:pPr algn="just">
              <a:spcAft>
                <a:spcPts val="750"/>
              </a:spcAft>
              <a:buNone/>
            </a:pPr>
            <a:r>
              <a:rPr lang="lv-LV" b="0" i="0" dirty="0">
                <a:solidFill>
                  <a:srgbClr val="4B5C24"/>
                </a:solidFill>
                <a:effectLst/>
              </a:rPr>
              <a:t>Jauniešu deju kolektīvs "MĀRUPE" izveidots 2013. gada septembrī.</a:t>
            </a:r>
          </a:p>
          <a:p>
            <a:pPr algn="just">
              <a:spcAft>
                <a:spcPts val="750"/>
              </a:spcAft>
              <a:buNone/>
            </a:pPr>
            <a:r>
              <a:rPr lang="lv-LV" b="0" i="0" dirty="0">
                <a:solidFill>
                  <a:srgbClr val="4B5C24"/>
                </a:solidFill>
                <a:effectLst/>
              </a:rPr>
              <a:t>Kolektīvs ir nesis novada vārdu divos Dziesmu un Deju svētkos, grandiozi nosvinējuši kolektīva pirmo desmitgadi, kā arī regulāri brauc dejot </a:t>
            </a:r>
            <a:r>
              <a:rPr lang="lv-LV" dirty="0">
                <a:solidFill>
                  <a:srgbClr val="4B5C24"/>
                </a:solidFill>
              </a:rPr>
              <a:t>uz </a:t>
            </a:r>
            <a:r>
              <a:rPr lang="lv-LV" b="0" i="0" dirty="0">
                <a:solidFill>
                  <a:srgbClr val="4B5C24"/>
                </a:solidFill>
                <a:effectLst/>
              </a:rPr>
              <a:t>dažād</a:t>
            </a:r>
            <a:r>
              <a:rPr lang="lv-LV" dirty="0">
                <a:solidFill>
                  <a:srgbClr val="4B5C24"/>
                </a:solidFill>
              </a:rPr>
              <a:t>iem</a:t>
            </a:r>
            <a:r>
              <a:rPr lang="lv-LV" b="0" i="0" dirty="0">
                <a:solidFill>
                  <a:srgbClr val="4B5C24"/>
                </a:solidFill>
                <a:effectLst/>
              </a:rPr>
              <a:t> Latvijas kultūras namiem.</a:t>
            </a:r>
          </a:p>
          <a:p>
            <a:pPr algn="just">
              <a:spcAft>
                <a:spcPts val="750"/>
              </a:spcAft>
              <a:buNone/>
            </a:pPr>
            <a:r>
              <a:rPr lang="lv-LV" b="0" i="0" dirty="0">
                <a:solidFill>
                  <a:srgbClr val="4B5C24"/>
                </a:solidFill>
                <a:effectLst/>
              </a:rPr>
              <a:t>Kolektīvs pulcē entuziastiskus jauniešus, kuriem ir tuva deja un tās tradīcijas. </a:t>
            </a:r>
            <a:endParaRPr lang="en-US" sz="1600" dirty="0">
              <a:solidFill>
                <a:srgbClr val="4B5C24"/>
              </a:solidFill>
            </a:endParaRPr>
          </a:p>
        </p:txBody>
      </p:sp>
      <p:sp>
        <p:nvSpPr>
          <p:cNvPr id="14" name="TextBox 6">
            <a:extLst>
              <a:ext uri="{FF2B5EF4-FFF2-40B4-BE49-F238E27FC236}">
                <a16:creationId xmlns:a16="http://schemas.microsoft.com/office/drawing/2014/main" id="{D31E4255-C4CD-0C24-3892-A74F9687F4EE}"/>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8A40D28E-6B58-651F-FCB1-36D70ED8DE83}"/>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46BDE96D-6694-4A71-FC85-0BA6D52096BF}"/>
              </a:ext>
            </a:extLst>
          </p:cNvPr>
          <p:cNvSpPr txBox="1"/>
          <p:nvPr/>
        </p:nvSpPr>
        <p:spPr>
          <a:xfrm>
            <a:off x="9663495" y="5718135"/>
            <a:ext cx="1886667" cy="253916"/>
          </a:xfrm>
          <a:prstGeom prst="rect">
            <a:avLst/>
          </a:prstGeom>
          <a:noFill/>
        </p:spPr>
        <p:txBody>
          <a:bodyPr wrap="square" rtlCol="0">
            <a:spAutoFit/>
          </a:bodyPr>
          <a:lstStyle/>
          <a:p>
            <a:r>
              <a:rPr lang="lv-LV" sz="1050" dirty="0">
                <a:solidFill>
                  <a:srgbClr val="4B5C24"/>
                </a:solidFill>
              </a:rPr>
              <a:t>Informācija no: marupe.lv </a:t>
            </a:r>
          </a:p>
        </p:txBody>
      </p:sp>
      <p:pic>
        <p:nvPicPr>
          <p:cNvPr id="3074" name="Picture 2" descr="JDK &quot;MĀRUPE&quot; 10 gadu jubilejas koncerts &quot;MŪSU SVĒTKI&quot; | 2. septembrī">
            <a:extLst>
              <a:ext uri="{FF2B5EF4-FFF2-40B4-BE49-F238E27FC236}">
                <a16:creationId xmlns:a16="http://schemas.microsoft.com/office/drawing/2014/main" id="{4E9DCE52-8C28-0C91-960A-5BEA87547D98}"/>
              </a:ext>
            </a:extLst>
          </p:cNvPr>
          <p:cNvPicPr>
            <a:picLocks noGrp="1" noChangeAspect="1" noChangeArrowheads="1"/>
          </p:cNvPicPr>
          <p:nvPr>
            <p:ph type="pic" sz="quarter" idx="12"/>
          </p:nvPr>
        </p:nvPicPr>
        <p:blipFill>
          <a:blip r:embed="rId4">
            <a:extLst>
              <a:ext uri="{28A0092B-C50C-407E-A947-70E740481C1C}">
                <a14:useLocalDpi xmlns:a14="http://schemas.microsoft.com/office/drawing/2010/main" val="0"/>
              </a:ext>
            </a:extLst>
          </a:blip>
          <a:srcRect t="3868" b="386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C96F860-7AE3-5FD4-1918-6AFAF05FCA15}"/>
              </a:ext>
            </a:extLst>
          </p:cNvPr>
          <p:cNvSpPr txBox="1"/>
          <p:nvPr/>
        </p:nvSpPr>
        <p:spPr>
          <a:xfrm>
            <a:off x="533400" y="6224097"/>
            <a:ext cx="1833283" cy="253916"/>
          </a:xfrm>
          <a:prstGeom prst="rect">
            <a:avLst/>
          </a:prstGeom>
          <a:noFill/>
        </p:spPr>
        <p:txBody>
          <a:bodyPr wrap="square" rtlCol="0">
            <a:spAutoFit/>
          </a:bodyPr>
          <a:lstStyle/>
          <a:p>
            <a:r>
              <a:rPr lang="lv-LV" sz="1050" dirty="0">
                <a:solidFill>
                  <a:srgbClr val="B9D2FF"/>
                </a:solidFill>
              </a:rPr>
              <a:t>Foto no marupe.lv </a:t>
            </a:r>
          </a:p>
        </p:txBody>
      </p:sp>
      <p:pic>
        <p:nvPicPr>
          <p:cNvPr id="3076" name="Picture 4" descr="JDK &quot;MĀRUPE&quot; 10 gadu jubilejas koncerts &quot;MŪSU SVĒTKI&quot; | 2. septembrī">
            <a:extLst>
              <a:ext uri="{FF2B5EF4-FFF2-40B4-BE49-F238E27FC236}">
                <a16:creationId xmlns:a16="http://schemas.microsoft.com/office/drawing/2014/main" id="{DD681DF5-5F7C-E1A2-1645-255A0F016C33}"/>
              </a:ext>
            </a:extLst>
          </p:cNvPr>
          <p:cNvPicPr>
            <a:picLocks noGrp="1" noChangeAspect="1" noChangeArrowheads="1"/>
          </p:cNvPicPr>
          <p:nvPr>
            <p:ph type="pic" sz="quarter" idx="11"/>
          </p:nvPr>
        </p:nvPicPr>
        <p:blipFill>
          <a:blip r:embed="rId5">
            <a:extLst>
              <a:ext uri="{28A0092B-C50C-407E-A947-70E740481C1C}">
                <a14:useLocalDpi xmlns:a14="http://schemas.microsoft.com/office/drawing/2010/main" val="0"/>
              </a:ext>
            </a:extLst>
          </a:blip>
          <a:srcRect t="4004" b="400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69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79CA3-A671-E5EF-6A0A-238E385882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70DA0D-79DC-F108-1AB4-C956E6389B16}"/>
              </a:ext>
            </a:extLst>
          </p:cNvPr>
          <p:cNvSpPr>
            <a:spLocks noGrp="1"/>
          </p:cNvSpPr>
          <p:nvPr>
            <p:ph type="ctrTitle"/>
          </p:nvPr>
        </p:nvSpPr>
        <p:spPr>
          <a:xfrm>
            <a:off x="6352441" y="633903"/>
            <a:ext cx="5197721" cy="1275579"/>
          </a:xfrm>
        </p:spPr>
        <p:txBody>
          <a:bodyPr/>
          <a:lstStyle/>
          <a:p>
            <a:r>
              <a:rPr lang="lv-LV" sz="2800" dirty="0"/>
              <a:t>Jauniešu deju kolektīvs «Mārupe»</a:t>
            </a:r>
            <a:br>
              <a:rPr lang="lv-LV" sz="1200" b="0" i="0" cap="all" dirty="0">
                <a:solidFill>
                  <a:srgbClr val="333333"/>
                </a:solidFill>
                <a:effectLst/>
                <a:latin typeface="Helvetica Neue"/>
              </a:rPr>
            </a:br>
            <a:endParaRPr lang="en-US" sz="2800" dirty="0"/>
          </a:p>
        </p:txBody>
      </p:sp>
      <p:sp>
        <p:nvSpPr>
          <p:cNvPr id="14" name="TextBox 6">
            <a:extLst>
              <a:ext uri="{FF2B5EF4-FFF2-40B4-BE49-F238E27FC236}">
                <a16:creationId xmlns:a16="http://schemas.microsoft.com/office/drawing/2014/main" id="{0B108712-FF07-E8AB-141E-89707087D443}"/>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0298A857-2F63-53AD-2A5E-B79C72816F6D}"/>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5" name="TextBox 4">
            <a:extLst>
              <a:ext uri="{FF2B5EF4-FFF2-40B4-BE49-F238E27FC236}">
                <a16:creationId xmlns:a16="http://schemas.microsoft.com/office/drawing/2014/main" id="{03F861FA-4A40-0EFD-3D6A-A656E58F99AC}"/>
              </a:ext>
            </a:extLst>
          </p:cNvPr>
          <p:cNvSpPr txBox="1"/>
          <p:nvPr/>
        </p:nvSpPr>
        <p:spPr>
          <a:xfrm>
            <a:off x="533399" y="6185337"/>
            <a:ext cx="2398059" cy="253916"/>
          </a:xfrm>
          <a:prstGeom prst="rect">
            <a:avLst/>
          </a:prstGeom>
          <a:noFill/>
        </p:spPr>
        <p:txBody>
          <a:bodyPr wrap="square" rtlCol="0">
            <a:spAutoFit/>
          </a:bodyPr>
          <a:lstStyle/>
          <a:p>
            <a:r>
              <a:rPr lang="lv-LV" sz="1050" dirty="0">
                <a:solidFill>
                  <a:srgbClr val="B9D2FF"/>
                </a:solidFill>
              </a:rPr>
              <a:t>Foto no JDK «Mārupe» arhīva</a:t>
            </a:r>
          </a:p>
        </p:txBody>
      </p:sp>
      <p:pic>
        <p:nvPicPr>
          <p:cNvPr id="4104" name="Picture 8" descr="Fotoattēlā varētu būt 8 cilvēki, vijole un tekstā redzams JDK &quot;MÃRUPE&quot; /Marupe/ TN">
            <a:extLst>
              <a:ext uri="{FF2B5EF4-FFF2-40B4-BE49-F238E27FC236}">
                <a16:creationId xmlns:a16="http://schemas.microsoft.com/office/drawing/2014/main" id="{E0DDB5F8-9713-1D3E-B964-ABDD7EBD75E0}"/>
              </a:ext>
            </a:extLst>
          </p:cNvPr>
          <p:cNvPicPr>
            <a:picLocks noGrp="1" noChangeAspect="1" noChangeArrowheads="1"/>
          </p:cNvPicPr>
          <p:nvPr>
            <p:ph type="pic" sz="quarter" idx="12"/>
          </p:nvPr>
        </p:nvPicPr>
        <p:blipFill>
          <a:blip r:embed="rId4">
            <a:extLst>
              <a:ext uri="{28A0092B-C50C-407E-A947-70E740481C1C}">
                <a14:useLocalDpi xmlns:a14="http://schemas.microsoft.com/office/drawing/2010/main" val="0"/>
              </a:ext>
            </a:extLst>
          </a:blip>
          <a:srcRect t="10988" b="1098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Fotoattēla apraksts nav pieejams.">
            <a:extLst>
              <a:ext uri="{FF2B5EF4-FFF2-40B4-BE49-F238E27FC236}">
                <a16:creationId xmlns:a16="http://schemas.microsoft.com/office/drawing/2014/main" id="{9104BE21-D980-F0E8-F6B7-E8AC2329CF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2441" y="1393552"/>
            <a:ext cx="3342777" cy="504570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Fotoattēla apraksts nav pieejams.">
            <a:extLst>
              <a:ext uri="{FF2B5EF4-FFF2-40B4-BE49-F238E27FC236}">
                <a16:creationId xmlns:a16="http://schemas.microsoft.com/office/drawing/2014/main" id="{76505DAF-AD3C-3B1F-B829-555577F22A45}"/>
              </a:ext>
            </a:extLst>
          </p:cNvPr>
          <p:cNvPicPr>
            <a:picLocks noGrp="1" noChangeAspect="1" noChangeArrowheads="1"/>
          </p:cNvPicPr>
          <p:nvPr>
            <p:ph type="pic" sz="quarter" idx="11"/>
          </p:nvPr>
        </p:nvPicPr>
        <p:blipFill>
          <a:blip r:embed="rId6">
            <a:extLst>
              <a:ext uri="{28A0092B-C50C-407E-A947-70E740481C1C}">
                <a14:useLocalDpi xmlns:a14="http://schemas.microsoft.com/office/drawing/2010/main" val="0"/>
              </a:ext>
            </a:extLst>
          </a:blip>
          <a:srcRect t="11103" b="1110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DBABE63-CF75-135C-17D7-4683DADEE98A}"/>
              </a:ext>
            </a:extLst>
          </p:cNvPr>
          <p:cNvSpPr txBox="1"/>
          <p:nvPr/>
        </p:nvSpPr>
        <p:spPr>
          <a:xfrm>
            <a:off x="6257364" y="6415025"/>
            <a:ext cx="2398059" cy="253916"/>
          </a:xfrm>
          <a:prstGeom prst="rect">
            <a:avLst/>
          </a:prstGeom>
          <a:noFill/>
        </p:spPr>
        <p:txBody>
          <a:bodyPr wrap="square" rtlCol="0">
            <a:spAutoFit/>
          </a:bodyPr>
          <a:lstStyle/>
          <a:p>
            <a:r>
              <a:rPr lang="lv-LV" sz="1050" dirty="0">
                <a:solidFill>
                  <a:srgbClr val="4B5C24"/>
                </a:solidFill>
              </a:rPr>
              <a:t>Foto: Santa Apšeniece</a:t>
            </a:r>
          </a:p>
        </p:txBody>
      </p:sp>
      <p:sp>
        <p:nvSpPr>
          <p:cNvPr id="4" name="TextBox 3">
            <a:extLst>
              <a:ext uri="{FF2B5EF4-FFF2-40B4-BE49-F238E27FC236}">
                <a16:creationId xmlns:a16="http://schemas.microsoft.com/office/drawing/2014/main" id="{89FC0B3B-809C-4BA0-9A76-B25FF2DB25AC}"/>
              </a:ext>
            </a:extLst>
          </p:cNvPr>
          <p:cNvSpPr txBox="1"/>
          <p:nvPr/>
        </p:nvSpPr>
        <p:spPr>
          <a:xfrm>
            <a:off x="533400" y="3302042"/>
            <a:ext cx="2398059" cy="253916"/>
          </a:xfrm>
          <a:prstGeom prst="rect">
            <a:avLst/>
          </a:prstGeom>
          <a:noFill/>
        </p:spPr>
        <p:txBody>
          <a:bodyPr wrap="square" rtlCol="0">
            <a:spAutoFit/>
          </a:bodyPr>
          <a:lstStyle/>
          <a:p>
            <a:r>
              <a:rPr lang="lv-LV" sz="1050" dirty="0">
                <a:solidFill>
                  <a:srgbClr val="B9D2FF"/>
                </a:solidFill>
              </a:rPr>
              <a:t>Foto no JDK «Mārupe» arhīva</a:t>
            </a:r>
          </a:p>
        </p:txBody>
      </p:sp>
    </p:spTree>
    <p:extLst>
      <p:ext uri="{BB962C8B-B14F-4D97-AF65-F5344CB8AC3E}">
        <p14:creationId xmlns:p14="http://schemas.microsoft.com/office/powerpoint/2010/main" val="119083174"/>
      </p:ext>
    </p:extLst>
  </p:cSld>
  <p:clrMapOvr>
    <a:masterClrMapping/>
  </p:clrMapOvr>
</p:sld>
</file>

<file path=ppt/theme/theme1.xml><?xml version="1.0" encoding="utf-8"?>
<a:theme xmlns:a="http://schemas.openxmlformats.org/drawingml/2006/main" name="Zilā tēma">
  <a:themeElements>
    <a:clrScheme name="Marupe">
      <a:dk1>
        <a:srgbClr val="592645"/>
      </a:dk1>
      <a:lt1>
        <a:srgbClr val="B9D2FF"/>
      </a:lt1>
      <a:dk2>
        <a:srgbClr val="4B5C24"/>
      </a:dk2>
      <a:lt2>
        <a:srgbClr val="EC9BFF"/>
      </a:lt2>
      <a:accent1>
        <a:srgbClr val="698C7D"/>
      </a:accent1>
      <a:accent2>
        <a:srgbClr val="D59702"/>
      </a:accent2>
      <a:accent3>
        <a:srgbClr val="FF421A"/>
      </a:accent3>
      <a:accent4>
        <a:srgbClr val="FAFF72"/>
      </a:accent4>
      <a:accent5>
        <a:srgbClr val="FF7D45"/>
      </a:accent5>
      <a:accent6>
        <a:srgbClr val="A4D866"/>
      </a:accent6>
      <a:hlink>
        <a:srgbClr val="B9D2FF"/>
      </a:hlink>
      <a:folHlink>
        <a:srgbClr val="B9D2FF"/>
      </a:folHlink>
    </a:clrScheme>
    <a:fontScheme name="Marupe">
      <a:majorFont>
        <a:latin typeface="sora bold"/>
        <a:ea typeface=""/>
        <a:cs typeface=""/>
      </a:majorFont>
      <a:minorFont>
        <a:latin typeface="sor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upe_presentation_template" id="{8C263AC2-CCC2-4F3C-B13A-BA00CD644164}" vid="{75C946AC-398F-41B3-96D3-9A9558AFC636}"/>
    </a:ext>
  </a:extLst>
</a:theme>
</file>

<file path=ppt/theme/theme2.xml><?xml version="1.0" encoding="utf-8"?>
<a:theme xmlns:a="http://schemas.openxmlformats.org/drawingml/2006/main" name="Zaļā tēma">
  <a:themeElements>
    <a:clrScheme name="Marupe">
      <a:dk1>
        <a:srgbClr val="592645"/>
      </a:dk1>
      <a:lt1>
        <a:srgbClr val="B9D2FF"/>
      </a:lt1>
      <a:dk2>
        <a:srgbClr val="4B5C24"/>
      </a:dk2>
      <a:lt2>
        <a:srgbClr val="EC9BFF"/>
      </a:lt2>
      <a:accent1>
        <a:srgbClr val="698C7D"/>
      </a:accent1>
      <a:accent2>
        <a:srgbClr val="D59702"/>
      </a:accent2>
      <a:accent3>
        <a:srgbClr val="FF421A"/>
      </a:accent3>
      <a:accent4>
        <a:srgbClr val="FAFF72"/>
      </a:accent4>
      <a:accent5>
        <a:srgbClr val="FF7D45"/>
      </a:accent5>
      <a:accent6>
        <a:srgbClr val="A4D866"/>
      </a:accent6>
      <a:hlink>
        <a:srgbClr val="B9D2FF"/>
      </a:hlink>
      <a:folHlink>
        <a:srgbClr val="B9D2FF"/>
      </a:folHlink>
    </a:clrScheme>
    <a:fontScheme name="Marupe">
      <a:majorFont>
        <a:latin typeface="sora bold"/>
        <a:ea typeface=""/>
        <a:cs typeface=""/>
      </a:majorFont>
      <a:minorFont>
        <a:latin typeface="sor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upe_presentation_template" id="{8C263AC2-CCC2-4F3C-B13A-BA00CD644164}" vid="{B8284AA0-9AD5-451D-A4D8-BE126D005C7E}"/>
    </a:ext>
  </a:extLst>
</a:theme>
</file>

<file path=ppt/theme/theme3.xml><?xml version="1.0" encoding="utf-8"?>
<a:theme xmlns:a="http://schemas.openxmlformats.org/drawingml/2006/main" name="Palīgslaidi">
  <a:themeElements>
    <a:clrScheme name="Marupe">
      <a:dk1>
        <a:srgbClr val="592645"/>
      </a:dk1>
      <a:lt1>
        <a:srgbClr val="B9D2FF"/>
      </a:lt1>
      <a:dk2>
        <a:srgbClr val="4B5C24"/>
      </a:dk2>
      <a:lt2>
        <a:srgbClr val="EC9BFF"/>
      </a:lt2>
      <a:accent1>
        <a:srgbClr val="698C7D"/>
      </a:accent1>
      <a:accent2>
        <a:srgbClr val="D59702"/>
      </a:accent2>
      <a:accent3>
        <a:srgbClr val="FF421A"/>
      </a:accent3>
      <a:accent4>
        <a:srgbClr val="FAFF72"/>
      </a:accent4>
      <a:accent5>
        <a:srgbClr val="FF7D45"/>
      </a:accent5>
      <a:accent6>
        <a:srgbClr val="A4D866"/>
      </a:accent6>
      <a:hlink>
        <a:srgbClr val="B9D2FF"/>
      </a:hlink>
      <a:folHlink>
        <a:srgbClr val="B9D2FF"/>
      </a:folHlink>
    </a:clrScheme>
    <a:fontScheme name="Marupe">
      <a:majorFont>
        <a:latin typeface="sora bold"/>
        <a:ea typeface=""/>
        <a:cs typeface=""/>
      </a:majorFont>
      <a:minorFont>
        <a:latin typeface="sor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upe_presentation_template" id="{8C263AC2-CCC2-4F3C-B13A-BA00CD644164}" vid="{6AFC9A73-0ED4-4FE0-B490-854DD42CA803}"/>
    </a:ext>
  </a:extLst>
</a:theme>
</file>

<file path=ppt/theme/theme4.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Marupe_presentation_template092024</Template>
  <TotalTime>1272</TotalTime>
  <Words>1117</Words>
  <Application>Microsoft Office PowerPoint</Application>
  <PresentationFormat>Platekrāna</PresentationFormat>
  <Paragraphs>76</Paragraphs>
  <Slides>17</Slides>
  <Notes>14</Notes>
  <HiddenSlides>0</HiddenSlides>
  <MMClips>0</MMClips>
  <ScaleCrop>false</ScaleCrop>
  <HeadingPairs>
    <vt:vector size="6" baseType="variant">
      <vt:variant>
        <vt:lpstr>Lietotie fonti</vt:lpstr>
      </vt:variant>
      <vt:variant>
        <vt:i4>6</vt:i4>
      </vt:variant>
      <vt:variant>
        <vt:lpstr>Dizains</vt:lpstr>
      </vt:variant>
      <vt:variant>
        <vt:i4>3</vt:i4>
      </vt:variant>
      <vt:variant>
        <vt:lpstr>Slaidu virsraksti</vt:lpstr>
      </vt:variant>
      <vt:variant>
        <vt:i4>17</vt:i4>
      </vt:variant>
    </vt:vector>
  </HeadingPairs>
  <TitlesOfParts>
    <vt:vector size="26" baseType="lpstr">
      <vt:lpstr>Helvetica Neue</vt:lpstr>
      <vt:lpstr>Tahoma</vt:lpstr>
      <vt:lpstr>sora regular</vt:lpstr>
      <vt:lpstr>sora bold</vt:lpstr>
      <vt:lpstr>Arial</vt:lpstr>
      <vt:lpstr>Calibri</vt:lpstr>
      <vt:lpstr>Zilā tēma</vt:lpstr>
      <vt:lpstr>Zaļā tēma</vt:lpstr>
      <vt:lpstr>Palīgslaidi</vt:lpstr>
      <vt:lpstr>PowerPoint prezentācija</vt:lpstr>
      <vt:lpstr>PowerPoint prezentācija</vt:lpstr>
      <vt:lpstr>Mārupes novada raksts un josta </vt:lpstr>
      <vt:lpstr>Vidējās paaudzes deju kolektīvs «Mārupieši» </vt:lpstr>
      <vt:lpstr>Vidējās paaudzes deju kolektīvs «Mārupieši» </vt:lpstr>
      <vt:lpstr>Vidējās paaudzes deju kolektīvs «Krustu šķērsu» </vt:lpstr>
      <vt:lpstr>Vidējās paaudzes deju kolektīvs «Krustu šķērsu» </vt:lpstr>
      <vt:lpstr>Jauniešu deju kolektīvs «Mārupe» </vt:lpstr>
      <vt:lpstr>Jauniešu deju kolektīvs «Mārupe» </vt:lpstr>
      <vt:lpstr>Bērnu tautas deju kolektīvs «Pupuķēni» </vt:lpstr>
      <vt:lpstr>Senioru deju kolektīvs «Klasesbiedri» </vt:lpstr>
      <vt:lpstr>Jauniešu deju kolektīvs «Kaspīne» </vt:lpstr>
      <vt:lpstr>Vidējās paaudzes deju kolektīvs «Dārta» </vt:lpstr>
      <vt:lpstr>Vidējās paaudzes deju kolektīvs «Dārta» </vt:lpstr>
      <vt:lpstr>Tautas deju kolektīvs «Ozolēni» </vt:lpstr>
      <vt:lpstr>Tautas deju kolektīvs «Ozolēni» </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Oskars Krakts</dc:creator>
  <cp:lastModifiedBy>Ieva Vītola</cp:lastModifiedBy>
  <cp:revision>289</cp:revision>
  <dcterms:created xsi:type="dcterms:W3CDTF">2024-09-26T08:42:36Z</dcterms:created>
  <dcterms:modified xsi:type="dcterms:W3CDTF">2025-06-05T13:59:22Z</dcterms:modified>
</cp:coreProperties>
</file>