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76" r:id="rId6"/>
    <p:sldId id="265" r:id="rId7"/>
    <p:sldId id="300" r:id="rId8"/>
    <p:sldId id="302" r:id="rId9"/>
    <p:sldId id="304" r:id="rId10"/>
    <p:sldId id="305" r:id="rId11"/>
    <p:sldId id="306" r:id="rId12"/>
    <p:sldId id="307" r:id="rId13"/>
    <p:sldId id="308" r:id="rId14"/>
    <p:sldId id="298" r:id="rId15"/>
    <p:sldId id="274" r:id="rId16"/>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106" d="100"/>
          <a:sy n="106"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8C690B-DAA8-44CC-9A9A-408C96E6B4A3}" type="doc">
      <dgm:prSet loTypeId="urn:microsoft.com/office/officeart/2008/layout/VerticalCurvedList" loCatId="list" qsTypeId="urn:microsoft.com/office/officeart/2005/8/quickstyle/simple1" qsCatId="simple" csTypeId="urn:microsoft.com/office/officeart/2005/8/colors/accent2_5" csCatId="accent2" phldr="1"/>
      <dgm:spPr/>
      <dgm:t>
        <a:bodyPr/>
        <a:lstStyle/>
        <a:p>
          <a:endParaRPr lang="lv-LV"/>
        </a:p>
      </dgm:t>
    </dgm:pt>
    <dgm:pt modelId="{1B55ED64-915E-421F-835D-65ECD2651E22}">
      <dgm:prSet phldrT="[Teksts]" custT="1"/>
      <dgm:spPr>
        <a:solidFill>
          <a:schemeClr val="accent2">
            <a:lumMod val="40000"/>
            <a:lumOff val="60000"/>
            <a:alpha val="90000"/>
          </a:schemeClr>
        </a:solidFill>
      </dgm:spPr>
      <dgm:t>
        <a:bodyPr/>
        <a:lstStyle/>
        <a:p>
          <a:r>
            <a:rPr lang="lv-LV" sz="2400" b="1" dirty="0">
              <a:solidFill>
                <a:schemeClr val="bg1"/>
              </a:solidFill>
            </a:rPr>
            <a:t>Līgums jāparaksta līdz 2025.gada 30.aprīlim </a:t>
          </a:r>
        </a:p>
      </dgm:t>
    </dgm:pt>
    <dgm:pt modelId="{B7A7045C-D40B-4646-9F80-506DB4A62900}" type="parTrans" cxnId="{E9112953-7554-4AA7-BD35-D3B8CAF4D0B5}">
      <dgm:prSet/>
      <dgm:spPr/>
      <dgm:t>
        <a:bodyPr/>
        <a:lstStyle/>
        <a:p>
          <a:endParaRPr lang="lv-LV"/>
        </a:p>
      </dgm:t>
    </dgm:pt>
    <dgm:pt modelId="{C26F4618-197B-410E-A6CE-942D785E997C}" type="sibTrans" cxnId="{E9112953-7554-4AA7-BD35-D3B8CAF4D0B5}">
      <dgm:prSet/>
      <dgm:spPr/>
      <dgm:t>
        <a:bodyPr/>
        <a:lstStyle/>
        <a:p>
          <a:endParaRPr lang="lv-LV"/>
        </a:p>
      </dgm:t>
    </dgm:pt>
    <dgm:pt modelId="{4171A6C6-7874-44EF-A062-C2C7426F3BBC}">
      <dgm:prSet phldrT="[Teksts]" custT="1"/>
      <dgm:spPr>
        <a:solidFill>
          <a:schemeClr val="accent2">
            <a:lumMod val="40000"/>
            <a:lumOff val="60000"/>
            <a:alpha val="90000"/>
          </a:schemeClr>
        </a:solidFill>
      </dgm:spPr>
      <dgm:t>
        <a:bodyPr/>
        <a:lstStyle/>
        <a:p>
          <a:r>
            <a:rPr lang="lv-LV" sz="2400" b="1" dirty="0">
              <a:solidFill>
                <a:schemeClr val="bg1"/>
              </a:solidFill>
            </a:rPr>
            <a:t>Projekta īstenotājs slēdz līgumu ar pašvaldību</a:t>
          </a:r>
        </a:p>
      </dgm:t>
    </dgm:pt>
    <dgm:pt modelId="{DECF50EE-28F2-438A-8F51-E90E3DBEEC2D}" type="parTrans" cxnId="{3724577F-B0E7-4F31-87A5-B0428A078522}">
      <dgm:prSet/>
      <dgm:spPr/>
      <dgm:t>
        <a:bodyPr/>
        <a:lstStyle/>
        <a:p>
          <a:endParaRPr lang="lv-LV"/>
        </a:p>
      </dgm:t>
    </dgm:pt>
    <dgm:pt modelId="{C63FDA11-61B1-425B-A54B-DA1819CC8CA2}" type="sibTrans" cxnId="{3724577F-B0E7-4F31-87A5-B0428A078522}">
      <dgm:prSet/>
      <dgm:spPr/>
      <dgm:t>
        <a:bodyPr/>
        <a:lstStyle/>
        <a:p>
          <a:endParaRPr lang="lv-LV"/>
        </a:p>
      </dgm:t>
    </dgm:pt>
    <dgm:pt modelId="{E45BF08D-CBFD-4C6C-B6E2-2004DFFC3377}">
      <dgm:prSet phldrT="[Teksts]"/>
      <dgm:spPr>
        <a:solidFill>
          <a:schemeClr val="accent2">
            <a:lumMod val="40000"/>
            <a:lumOff val="60000"/>
            <a:alpha val="90000"/>
          </a:schemeClr>
        </a:solidFill>
      </dgm:spPr>
      <dgm:t>
        <a:bodyPr/>
        <a:lstStyle/>
        <a:p>
          <a:r>
            <a:rPr lang="lv-LV" b="1" dirty="0">
              <a:solidFill>
                <a:schemeClr val="bg1"/>
              </a:solidFill>
            </a:rPr>
            <a:t>Projekts jāīsteno saskaņā ar projekta pieteikumu un budžetu (pielikums Nr. 1) – jāīsteno plānotās aktivitātes, jāsasniedz plānotie rezultāti un projekta mērķis, jānodrošina projekta publicitāte</a:t>
          </a:r>
        </a:p>
      </dgm:t>
    </dgm:pt>
    <dgm:pt modelId="{C976D722-2872-4202-80D4-9BC40C0DC92D}" type="parTrans" cxnId="{E252B57A-AC09-46C7-9E65-A38F5F818772}">
      <dgm:prSet/>
      <dgm:spPr/>
      <dgm:t>
        <a:bodyPr/>
        <a:lstStyle/>
        <a:p>
          <a:endParaRPr lang="lv-LV"/>
        </a:p>
      </dgm:t>
    </dgm:pt>
    <dgm:pt modelId="{5ADF0EB1-B82B-403C-AC85-1F5648674ADB}" type="sibTrans" cxnId="{E252B57A-AC09-46C7-9E65-A38F5F818772}">
      <dgm:prSet/>
      <dgm:spPr/>
      <dgm:t>
        <a:bodyPr/>
        <a:lstStyle/>
        <a:p>
          <a:endParaRPr lang="lv-LV"/>
        </a:p>
      </dgm:t>
    </dgm:pt>
    <dgm:pt modelId="{E708A729-D16F-43EF-B70F-3E44A5C07902}" type="pres">
      <dgm:prSet presAssocID="{338C690B-DAA8-44CC-9A9A-408C96E6B4A3}" presName="Name0" presStyleCnt="0">
        <dgm:presLayoutVars>
          <dgm:chMax val="7"/>
          <dgm:chPref val="7"/>
          <dgm:dir/>
        </dgm:presLayoutVars>
      </dgm:prSet>
      <dgm:spPr/>
    </dgm:pt>
    <dgm:pt modelId="{17BC2515-C6CF-4CD2-86DD-BED63452AA60}" type="pres">
      <dgm:prSet presAssocID="{338C690B-DAA8-44CC-9A9A-408C96E6B4A3}" presName="Name1" presStyleCnt="0"/>
      <dgm:spPr/>
    </dgm:pt>
    <dgm:pt modelId="{849059CD-62FC-4DA9-A6A6-425CAB7A48C8}" type="pres">
      <dgm:prSet presAssocID="{338C690B-DAA8-44CC-9A9A-408C96E6B4A3}" presName="cycle" presStyleCnt="0"/>
      <dgm:spPr/>
    </dgm:pt>
    <dgm:pt modelId="{B9064E2C-2AC7-4815-BE77-1655A09B0B81}" type="pres">
      <dgm:prSet presAssocID="{338C690B-DAA8-44CC-9A9A-408C96E6B4A3}" presName="srcNode" presStyleLbl="node1" presStyleIdx="0" presStyleCnt="3"/>
      <dgm:spPr/>
    </dgm:pt>
    <dgm:pt modelId="{0E9620C9-CDD5-420C-AE7B-0B8B3EDC28F6}" type="pres">
      <dgm:prSet presAssocID="{338C690B-DAA8-44CC-9A9A-408C96E6B4A3}" presName="conn" presStyleLbl="parChTrans1D2" presStyleIdx="0" presStyleCnt="1"/>
      <dgm:spPr/>
    </dgm:pt>
    <dgm:pt modelId="{633A33C2-C10F-4AB6-86A8-FD54AD3A4259}" type="pres">
      <dgm:prSet presAssocID="{338C690B-DAA8-44CC-9A9A-408C96E6B4A3}" presName="extraNode" presStyleLbl="node1" presStyleIdx="0" presStyleCnt="3"/>
      <dgm:spPr/>
    </dgm:pt>
    <dgm:pt modelId="{BBE8E1FC-4AC6-4016-B624-0ACB02410AA7}" type="pres">
      <dgm:prSet presAssocID="{338C690B-DAA8-44CC-9A9A-408C96E6B4A3}" presName="dstNode" presStyleLbl="node1" presStyleIdx="0" presStyleCnt="3"/>
      <dgm:spPr/>
    </dgm:pt>
    <dgm:pt modelId="{42DA01BC-7297-4D74-9808-246BAD5D1E03}" type="pres">
      <dgm:prSet presAssocID="{1B55ED64-915E-421F-835D-65ECD2651E22}" presName="text_1" presStyleLbl="node1" presStyleIdx="0" presStyleCnt="3" custLinFactNeighborX="-259" custLinFactNeighborY="-1166">
        <dgm:presLayoutVars>
          <dgm:bulletEnabled val="1"/>
        </dgm:presLayoutVars>
      </dgm:prSet>
      <dgm:spPr/>
    </dgm:pt>
    <dgm:pt modelId="{CE4AA739-D3C7-47B2-8CC3-B5623EFB16CC}" type="pres">
      <dgm:prSet presAssocID="{1B55ED64-915E-421F-835D-65ECD2651E22}" presName="accent_1" presStyleCnt="0"/>
      <dgm:spPr/>
    </dgm:pt>
    <dgm:pt modelId="{4039025C-4C90-47E7-8079-426E46365DE7}" type="pres">
      <dgm:prSet presAssocID="{1B55ED64-915E-421F-835D-65ECD2651E22}" presName="accentRepeatNode" presStyleLbl="solidFgAcc1" presStyleIdx="0" presStyleCnt="3"/>
      <dgm:spPr>
        <a:solidFill>
          <a:srgbClr val="FF9966"/>
        </a:solidFill>
      </dgm:spPr>
    </dgm:pt>
    <dgm:pt modelId="{BED70C2D-C168-4526-AECA-012BBA36B259}" type="pres">
      <dgm:prSet presAssocID="{4171A6C6-7874-44EF-A062-C2C7426F3BBC}" presName="text_2" presStyleLbl="node1" presStyleIdx="1" presStyleCnt="3">
        <dgm:presLayoutVars>
          <dgm:bulletEnabled val="1"/>
        </dgm:presLayoutVars>
      </dgm:prSet>
      <dgm:spPr/>
    </dgm:pt>
    <dgm:pt modelId="{F97BFC57-46DB-4017-86A0-1B97C58371FC}" type="pres">
      <dgm:prSet presAssocID="{4171A6C6-7874-44EF-A062-C2C7426F3BBC}" presName="accent_2" presStyleCnt="0"/>
      <dgm:spPr/>
    </dgm:pt>
    <dgm:pt modelId="{4E9C3215-2206-433A-9758-9B94C639FF26}" type="pres">
      <dgm:prSet presAssocID="{4171A6C6-7874-44EF-A062-C2C7426F3BBC}" presName="accentRepeatNode" presStyleLbl="solidFgAcc1" presStyleIdx="1" presStyleCnt="3"/>
      <dgm:spPr>
        <a:solidFill>
          <a:srgbClr val="FF9966"/>
        </a:solidFill>
      </dgm:spPr>
    </dgm:pt>
    <dgm:pt modelId="{5FB30412-D645-4EE5-8647-FB1CCE59BAE7}" type="pres">
      <dgm:prSet presAssocID="{E45BF08D-CBFD-4C6C-B6E2-2004DFFC3377}" presName="text_3" presStyleLbl="node1" presStyleIdx="2" presStyleCnt="3">
        <dgm:presLayoutVars>
          <dgm:bulletEnabled val="1"/>
        </dgm:presLayoutVars>
      </dgm:prSet>
      <dgm:spPr/>
    </dgm:pt>
    <dgm:pt modelId="{22AFDC29-67EE-40C6-9249-30DBF27235BC}" type="pres">
      <dgm:prSet presAssocID="{E45BF08D-CBFD-4C6C-B6E2-2004DFFC3377}" presName="accent_3" presStyleCnt="0"/>
      <dgm:spPr/>
    </dgm:pt>
    <dgm:pt modelId="{3FFDE927-BCC7-49E6-B683-C1A8DE976B38}" type="pres">
      <dgm:prSet presAssocID="{E45BF08D-CBFD-4C6C-B6E2-2004DFFC3377}" presName="accentRepeatNode" presStyleLbl="solidFgAcc1" presStyleIdx="2" presStyleCnt="3"/>
      <dgm:spPr>
        <a:solidFill>
          <a:srgbClr val="FF9966"/>
        </a:solidFill>
      </dgm:spPr>
    </dgm:pt>
  </dgm:ptLst>
  <dgm:cxnLst>
    <dgm:cxn modelId="{E9112953-7554-4AA7-BD35-D3B8CAF4D0B5}" srcId="{338C690B-DAA8-44CC-9A9A-408C96E6B4A3}" destId="{1B55ED64-915E-421F-835D-65ECD2651E22}" srcOrd="0" destOrd="0" parTransId="{B7A7045C-D40B-4646-9F80-506DB4A62900}" sibTransId="{C26F4618-197B-410E-A6CE-942D785E997C}"/>
    <dgm:cxn modelId="{E252B57A-AC09-46C7-9E65-A38F5F818772}" srcId="{338C690B-DAA8-44CC-9A9A-408C96E6B4A3}" destId="{E45BF08D-CBFD-4C6C-B6E2-2004DFFC3377}" srcOrd="2" destOrd="0" parTransId="{C976D722-2872-4202-80D4-9BC40C0DC92D}" sibTransId="{5ADF0EB1-B82B-403C-AC85-1F5648674ADB}"/>
    <dgm:cxn modelId="{3724577F-B0E7-4F31-87A5-B0428A078522}" srcId="{338C690B-DAA8-44CC-9A9A-408C96E6B4A3}" destId="{4171A6C6-7874-44EF-A062-C2C7426F3BBC}" srcOrd="1" destOrd="0" parTransId="{DECF50EE-28F2-438A-8F51-E90E3DBEEC2D}" sibTransId="{C63FDA11-61B1-425B-A54B-DA1819CC8CA2}"/>
    <dgm:cxn modelId="{5F82CA81-6EEA-49B1-9279-AAD32C42DF71}" type="presOf" srcId="{C26F4618-197B-410E-A6CE-942D785E997C}" destId="{0E9620C9-CDD5-420C-AE7B-0B8B3EDC28F6}" srcOrd="0" destOrd="0" presId="urn:microsoft.com/office/officeart/2008/layout/VerticalCurvedList"/>
    <dgm:cxn modelId="{885C9B9D-9E4C-4831-AFB2-BE6DF5872EF2}" type="presOf" srcId="{1B55ED64-915E-421F-835D-65ECD2651E22}" destId="{42DA01BC-7297-4D74-9808-246BAD5D1E03}" srcOrd="0" destOrd="0" presId="urn:microsoft.com/office/officeart/2008/layout/VerticalCurvedList"/>
    <dgm:cxn modelId="{B7AE82B8-7411-4A38-BDE9-B7F683A60003}" type="presOf" srcId="{E45BF08D-CBFD-4C6C-B6E2-2004DFFC3377}" destId="{5FB30412-D645-4EE5-8647-FB1CCE59BAE7}" srcOrd="0" destOrd="0" presId="urn:microsoft.com/office/officeart/2008/layout/VerticalCurvedList"/>
    <dgm:cxn modelId="{BA10B3C1-72D4-4ED8-8B8E-E58886989DB7}" type="presOf" srcId="{338C690B-DAA8-44CC-9A9A-408C96E6B4A3}" destId="{E708A729-D16F-43EF-B70F-3E44A5C07902}" srcOrd="0" destOrd="0" presId="urn:microsoft.com/office/officeart/2008/layout/VerticalCurvedList"/>
    <dgm:cxn modelId="{0A3718F6-18BB-41DF-B2B6-EAC488B6F0DB}" type="presOf" srcId="{4171A6C6-7874-44EF-A062-C2C7426F3BBC}" destId="{BED70C2D-C168-4526-AECA-012BBA36B259}" srcOrd="0" destOrd="0" presId="urn:microsoft.com/office/officeart/2008/layout/VerticalCurvedList"/>
    <dgm:cxn modelId="{2BB4EAE8-3185-4B3E-A1C6-D7AA773C1A2A}" type="presParOf" srcId="{E708A729-D16F-43EF-B70F-3E44A5C07902}" destId="{17BC2515-C6CF-4CD2-86DD-BED63452AA60}" srcOrd="0" destOrd="0" presId="urn:microsoft.com/office/officeart/2008/layout/VerticalCurvedList"/>
    <dgm:cxn modelId="{966C413D-BB8C-4097-A006-9016AFA71768}" type="presParOf" srcId="{17BC2515-C6CF-4CD2-86DD-BED63452AA60}" destId="{849059CD-62FC-4DA9-A6A6-425CAB7A48C8}" srcOrd="0" destOrd="0" presId="urn:microsoft.com/office/officeart/2008/layout/VerticalCurvedList"/>
    <dgm:cxn modelId="{E483D503-4C5E-4C3C-ACE8-F82275D6810B}" type="presParOf" srcId="{849059CD-62FC-4DA9-A6A6-425CAB7A48C8}" destId="{B9064E2C-2AC7-4815-BE77-1655A09B0B81}" srcOrd="0" destOrd="0" presId="urn:microsoft.com/office/officeart/2008/layout/VerticalCurvedList"/>
    <dgm:cxn modelId="{4B2A58C8-AFC1-4C2E-A52C-67931B361ECF}" type="presParOf" srcId="{849059CD-62FC-4DA9-A6A6-425CAB7A48C8}" destId="{0E9620C9-CDD5-420C-AE7B-0B8B3EDC28F6}" srcOrd="1" destOrd="0" presId="urn:microsoft.com/office/officeart/2008/layout/VerticalCurvedList"/>
    <dgm:cxn modelId="{3879D10F-632A-446B-8E7E-69B6598C5B4A}" type="presParOf" srcId="{849059CD-62FC-4DA9-A6A6-425CAB7A48C8}" destId="{633A33C2-C10F-4AB6-86A8-FD54AD3A4259}" srcOrd="2" destOrd="0" presId="urn:microsoft.com/office/officeart/2008/layout/VerticalCurvedList"/>
    <dgm:cxn modelId="{98029601-C0DA-4C91-B28D-C34FAC0B5B80}" type="presParOf" srcId="{849059CD-62FC-4DA9-A6A6-425CAB7A48C8}" destId="{BBE8E1FC-4AC6-4016-B624-0ACB02410AA7}" srcOrd="3" destOrd="0" presId="urn:microsoft.com/office/officeart/2008/layout/VerticalCurvedList"/>
    <dgm:cxn modelId="{1C70B0E6-7FC5-4C58-8BCD-ADFD9C690EE4}" type="presParOf" srcId="{17BC2515-C6CF-4CD2-86DD-BED63452AA60}" destId="{42DA01BC-7297-4D74-9808-246BAD5D1E03}" srcOrd="1" destOrd="0" presId="urn:microsoft.com/office/officeart/2008/layout/VerticalCurvedList"/>
    <dgm:cxn modelId="{588545E0-70B0-45EC-B590-C53C5BDC13D8}" type="presParOf" srcId="{17BC2515-C6CF-4CD2-86DD-BED63452AA60}" destId="{CE4AA739-D3C7-47B2-8CC3-B5623EFB16CC}" srcOrd="2" destOrd="0" presId="urn:microsoft.com/office/officeart/2008/layout/VerticalCurvedList"/>
    <dgm:cxn modelId="{C485D2E2-08B3-461B-9F55-541FB51A4A95}" type="presParOf" srcId="{CE4AA739-D3C7-47B2-8CC3-B5623EFB16CC}" destId="{4039025C-4C90-47E7-8079-426E46365DE7}" srcOrd="0" destOrd="0" presId="urn:microsoft.com/office/officeart/2008/layout/VerticalCurvedList"/>
    <dgm:cxn modelId="{47F210B0-1410-4975-9163-7221B08D4164}" type="presParOf" srcId="{17BC2515-C6CF-4CD2-86DD-BED63452AA60}" destId="{BED70C2D-C168-4526-AECA-012BBA36B259}" srcOrd="3" destOrd="0" presId="urn:microsoft.com/office/officeart/2008/layout/VerticalCurvedList"/>
    <dgm:cxn modelId="{8CC610EE-43D6-4E8C-9DBB-5C143DA43876}" type="presParOf" srcId="{17BC2515-C6CF-4CD2-86DD-BED63452AA60}" destId="{F97BFC57-46DB-4017-86A0-1B97C58371FC}" srcOrd="4" destOrd="0" presId="urn:microsoft.com/office/officeart/2008/layout/VerticalCurvedList"/>
    <dgm:cxn modelId="{D76AB277-5DBD-45B0-9E5E-B9A2D2AA9A9C}" type="presParOf" srcId="{F97BFC57-46DB-4017-86A0-1B97C58371FC}" destId="{4E9C3215-2206-433A-9758-9B94C639FF26}" srcOrd="0" destOrd="0" presId="urn:microsoft.com/office/officeart/2008/layout/VerticalCurvedList"/>
    <dgm:cxn modelId="{EE37687E-BB46-4664-83A4-C1D0CE709F7F}" type="presParOf" srcId="{17BC2515-C6CF-4CD2-86DD-BED63452AA60}" destId="{5FB30412-D645-4EE5-8647-FB1CCE59BAE7}" srcOrd="5" destOrd="0" presId="urn:microsoft.com/office/officeart/2008/layout/VerticalCurvedList"/>
    <dgm:cxn modelId="{986A20B6-9670-4349-B976-609228C20CD9}" type="presParOf" srcId="{17BC2515-C6CF-4CD2-86DD-BED63452AA60}" destId="{22AFDC29-67EE-40C6-9249-30DBF27235BC}" srcOrd="6" destOrd="0" presId="urn:microsoft.com/office/officeart/2008/layout/VerticalCurvedList"/>
    <dgm:cxn modelId="{555C030E-2599-42F0-9B4A-5A41E354B3AE}" type="presParOf" srcId="{22AFDC29-67EE-40C6-9249-30DBF27235BC}" destId="{3FFDE927-BCC7-49E6-B683-C1A8DE976B3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48928F-8D03-4AAA-9A0C-2B18FEBF9984}"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lv-LV"/>
        </a:p>
      </dgm:t>
    </dgm:pt>
    <dgm:pt modelId="{F4B43211-5D21-4C06-A660-A883A02F596B}" type="pres">
      <dgm:prSet presAssocID="{F948928F-8D03-4AAA-9A0C-2B18FEBF9984}" presName="Name0" presStyleCnt="0">
        <dgm:presLayoutVars>
          <dgm:dir/>
        </dgm:presLayoutVars>
      </dgm:prSet>
      <dgm:spPr/>
    </dgm:pt>
  </dgm:ptLst>
  <dgm:cxnLst>
    <dgm:cxn modelId="{98BEDE33-6A05-4070-BE86-17F15F7613E3}" type="presOf" srcId="{F948928F-8D03-4AAA-9A0C-2B18FEBF9984}" destId="{F4B43211-5D21-4C06-A660-A883A02F596B}" srcOrd="0"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B47849-3690-44F3-9F61-1FCA63DC8B2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lv-LV"/>
        </a:p>
      </dgm:t>
    </dgm:pt>
    <dgm:pt modelId="{562395C2-C2FF-4F86-8ECC-6E0678BE8BD0}" type="pres">
      <dgm:prSet presAssocID="{39B47849-3690-44F3-9F61-1FCA63DC8B20}" presName="composite" presStyleCnt="0">
        <dgm:presLayoutVars>
          <dgm:chMax val="1"/>
          <dgm:dir/>
          <dgm:resizeHandles val="exact"/>
        </dgm:presLayoutVars>
      </dgm:prSet>
      <dgm:spPr/>
    </dgm:pt>
  </dgm:ptLst>
  <dgm:cxnLst>
    <dgm:cxn modelId="{3ECE24C3-7D22-46CA-82D4-516337796830}" type="presOf" srcId="{39B47849-3690-44F3-9F61-1FCA63DC8B20}" destId="{562395C2-C2FF-4F86-8ECC-6E0678BE8BD0}" srcOrd="0" destOrd="0" presId="urn:microsoft.com/office/officeart/2005/8/layout/h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0E6F5-0A04-480C-9C65-2633AD92F74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lv-LV"/>
        </a:p>
      </dgm:t>
    </dgm:pt>
    <dgm:pt modelId="{48E291DC-1C20-4C6F-8E1A-878E86382F19}">
      <dgm:prSet phldrT="[Teksts]"/>
      <dgm:spPr>
        <a:solidFill>
          <a:schemeClr val="accent2">
            <a:lumMod val="60000"/>
            <a:lumOff val="40000"/>
          </a:schemeClr>
        </a:solidFill>
      </dgm:spPr>
      <dgm:t>
        <a:bodyPr/>
        <a:lstStyle/>
        <a:p>
          <a:pPr>
            <a:buNone/>
          </a:pPr>
          <a:r>
            <a:rPr lang="lv-LV" b="1" dirty="0">
              <a:latin typeface="Trebuchet MS" panose="020B0603020202020204" pitchFamily="34" charset="0"/>
            </a:rPr>
            <a:t>Pakalpojumu apmaksai jānotiek, ievērojot sekojošus principus:</a:t>
          </a:r>
          <a:endParaRPr lang="lv-LV" b="1" dirty="0"/>
        </a:p>
      </dgm:t>
    </dgm:pt>
    <dgm:pt modelId="{9DC89610-4CE6-41A2-A690-66D791027EF4}" type="parTrans" cxnId="{A6E07991-5720-441D-9B57-B2CBC082FB9F}">
      <dgm:prSet/>
      <dgm:spPr/>
      <dgm:t>
        <a:bodyPr/>
        <a:lstStyle/>
        <a:p>
          <a:endParaRPr lang="lv-LV"/>
        </a:p>
      </dgm:t>
    </dgm:pt>
    <dgm:pt modelId="{EF0A78F8-A353-4674-99B6-6E354692D667}" type="sibTrans" cxnId="{A6E07991-5720-441D-9B57-B2CBC082FB9F}">
      <dgm:prSet/>
      <dgm:spPr/>
      <dgm:t>
        <a:bodyPr/>
        <a:lstStyle/>
        <a:p>
          <a:endParaRPr lang="lv-LV"/>
        </a:p>
      </dgm:t>
    </dgm:pt>
    <dgm:pt modelId="{370FC874-C82D-4082-9ECA-88E588C50210}" type="asst">
      <dgm:prSet phldrT="[Teksts]" custT="1"/>
      <dgm:spPr>
        <a:solidFill>
          <a:schemeClr val="accent2">
            <a:lumMod val="60000"/>
            <a:lumOff val="40000"/>
          </a:schemeClr>
        </a:solidFill>
      </dgm:spPr>
      <dgm:t>
        <a:bodyPr/>
        <a:lstStyle/>
        <a:p>
          <a:r>
            <a:rPr lang="lv-LV" sz="2400" b="1" dirty="0"/>
            <a:t>Līgums</a:t>
          </a:r>
        </a:p>
      </dgm:t>
    </dgm:pt>
    <dgm:pt modelId="{D76567F1-67DA-499C-8FD5-AE2C9E2F654F}" type="parTrans" cxnId="{D6D56CAD-F64B-4E7A-A44C-55E4609FCCF1}">
      <dgm:prSet/>
      <dgm:spPr/>
      <dgm:t>
        <a:bodyPr/>
        <a:lstStyle/>
        <a:p>
          <a:endParaRPr lang="lv-LV"/>
        </a:p>
      </dgm:t>
    </dgm:pt>
    <dgm:pt modelId="{4F0997E5-6B17-45C3-80C0-ABA7AFA43AE5}" type="sibTrans" cxnId="{D6D56CAD-F64B-4E7A-A44C-55E4609FCCF1}">
      <dgm:prSet/>
      <dgm:spPr/>
      <dgm:t>
        <a:bodyPr/>
        <a:lstStyle/>
        <a:p>
          <a:endParaRPr lang="lv-LV"/>
        </a:p>
      </dgm:t>
    </dgm:pt>
    <dgm:pt modelId="{46609096-A56A-4C8F-8D6C-174A175D0E86}" type="asst">
      <dgm:prSet phldrT="[Teksts]" custT="1"/>
      <dgm:spPr>
        <a:solidFill>
          <a:schemeClr val="accent2">
            <a:lumMod val="60000"/>
            <a:lumOff val="40000"/>
          </a:schemeClr>
        </a:solidFill>
      </dgm:spPr>
      <dgm:t>
        <a:bodyPr/>
        <a:lstStyle/>
        <a:p>
          <a:r>
            <a:rPr lang="lv-LV" sz="2400" b="1" dirty="0"/>
            <a:t>Nodošanas/pieņemšanas akts</a:t>
          </a:r>
        </a:p>
      </dgm:t>
    </dgm:pt>
    <dgm:pt modelId="{45F92C88-6AC0-4857-9591-B4629F9D9F9C}" type="parTrans" cxnId="{4A877CB8-B987-45F5-846F-C968917CD5C2}">
      <dgm:prSet/>
      <dgm:spPr/>
      <dgm:t>
        <a:bodyPr/>
        <a:lstStyle/>
        <a:p>
          <a:endParaRPr lang="lv-LV"/>
        </a:p>
      </dgm:t>
    </dgm:pt>
    <dgm:pt modelId="{1A658439-0AA7-446F-AC3C-12956FDEEBC5}" type="sibTrans" cxnId="{4A877CB8-B987-45F5-846F-C968917CD5C2}">
      <dgm:prSet/>
      <dgm:spPr/>
      <dgm:t>
        <a:bodyPr/>
        <a:lstStyle/>
        <a:p>
          <a:endParaRPr lang="lv-LV"/>
        </a:p>
      </dgm:t>
    </dgm:pt>
    <dgm:pt modelId="{861223A1-2D6A-41BE-86CF-D9FFC272D770}" type="asst">
      <dgm:prSet phldrT="[Teksts]"/>
      <dgm:spPr>
        <a:solidFill>
          <a:schemeClr val="accent2">
            <a:lumMod val="60000"/>
            <a:lumOff val="40000"/>
          </a:schemeClr>
        </a:solidFill>
      </dgm:spPr>
      <dgm:t>
        <a:bodyPr/>
        <a:lstStyle/>
        <a:p>
          <a:r>
            <a:rPr lang="lv-LV" b="1" dirty="0"/>
            <a:t>Rēķins/apmaksas dokuments</a:t>
          </a:r>
        </a:p>
      </dgm:t>
    </dgm:pt>
    <dgm:pt modelId="{E332A82C-798F-4F11-80CF-0EF9961C8513}" type="parTrans" cxnId="{F1027AB8-501A-4A06-91DF-98C6A32B2B13}">
      <dgm:prSet/>
      <dgm:spPr/>
      <dgm:t>
        <a:bodyPr/>
        <a:lstStyle/>
        <a:p>
          <a:endParaRPr lang="lv-LV"/>
        </a:p>
      </dgm:t>
    </dgm:pt>
    <dgm:pt modelId="{0BFA2BA2-CBB3-478C-8D85-AABB6766E611}" type="sibTrans" cxnId="{F1027AB8-501A-4A06-91DF-98C6A32B2B13}">
      <dgm:prSet/>
      <dgm:spPr/>
      <dgm:t>
        <a:bodyPr/>
        <a:lstStyle/>
        <a:p>
          <a:endParaRPr lang="lv-LV"/>
        </a:p>
      </dgm:t>
    </dgm:pt>
    <dgm:pt modelId="{E66E1D56-2009-490F-ACE6-5BE9B7307E62}" type="pres">
      <dgm:prSet presAssocID="{4FA0E6F5-0A04-480C-9C65-2633AD92F74F}" presName="hierChild1" presStyleCnt="0">
        <dgm:presLayoutVars>
          <dgm:orgChart val="1"/>
          <dgm:chPref val="1"/>
          <dgm:dir/>
          <dgm:animOne val="branch"/>
          <dgm:animLvl val="lvl"/>
          <dgm:resizeHandles/>
        </dgm:presLayoutVars>
      </dgm:prSet>
      <dgm:spPr/>
    </dgm:pt>
    <dgm:pt modelId="{7D784CE5-F444-43DC-86AE-B7CF34250F3F}" type="pres">
      <dgm:prSet presAssocID="{48E291DC-1C20-4C6F-8E1A-878E86382F19}" presName="hierRoot1" presStyleCnt="0">
        <dgm:presLayoutVars>
          <dgm:hierBranch val="init"/>
        </dgm:presLayoutVars>
      </dgm:prSet>
      <dgm:spPr/>
    </dgm:pt>
    <dgm:pt modelId="{86952D7C-5198-4354-A762-1A9D45064FC4}" type="pres">
      <dgm:prSet presAssocID="{48E291DC-1C20-4C6F-8E1A-878E86382F19}" presName="rootComposite1" presStyleCnt="0"/>
      <dgm:spPr/>
    </dgm:pt>
    <dgm:pt modelId="{D1811A79-31B8-47E6-9453-35CECA6DD7F4}" type="pres">
      <dgm:prSet presAssocID="{48E291DC-1C20-4C6F-8E1A-878E86382F19}" presName="rootText1" presStyleLbl="node0" presStyleIdx="0" presStyleCnt="1">
        <dgm:presLayoutVars>
          <dgm:chPref val="3"/>
        </dgm:presLayoutVars>
      </dgm:prSet>
      <dgm:spPr/>
    </dgm:pt>
    <dgm:pt modelId="{F3DF4AA5-BC9C-4EDC-8AEF-F3FBA5B996D2}" type="pres">
      <dgm:prSet presAssocID="{48E291DC-1C20-4C6F-8E1A-878E86382F19}" presName="rootConnector1" presStyleLbl="node1" presStyleIdx="0" presStyleCnt="0"/>
      <dgm:spPr/>
    </dgm:pt>
    <dgm:pt modelId="{2B31EAFA-E8DB-4E32-81AA-079433CB350F}" type="pres">
      <dgm:prSet presAssocID="{48E291DC-1C20-4C6F-8E1A-878E86382F19}" presName="hierChild2" presStyleCnt="0"/>
      <dgm:spPr/>
    </dgm:pt>
    <dgm:pt modelId="{AB96A042-C781-4C6B-AD8B-7D3A4F591A2A}" type="pres">
      <dgm:prSet presAssocID="{48E291DC-1C20-4C6F-8E1A-878E86382F19}" presName="hierChild3" presStyleCnt="0"/>
      <dgm:spPr/>
    </dgm:pt>
    <dgm:pt modelId="{E12005E1-2606-4131-999F-F6B9BB5D5457}" type="pres">
      <dgm:prSet presAssocID="{D76567F1-67DA-499C-8FD5-AE2C9E2F654F}" presName="Name111" presStyleLbl="parChTrans1D2" presStyleIdx="0" presStyleCnt="3"/>
      <dgm:spPr/>
    </dgm:pt>
    <dgm:pt modelId="{45F2EBC2-D972-478E-A9D9-B12CF7B05AF7}" type="pres">
      <dgm:prSet presAssocID="{370FC874-C82D-4082-9ECA-88E588C50210}" presName="hierRoot3" presStyleCnt="0">
        <dgm:presLayoutVars>
          <dgm:hierBranch val="init"/>
        </dgm:presLayoutVars>
      </dgm:prSet>
      <dgm:spPr/>
    </dgm:pt>
    <dgm:pt modelId="{1AEB7255-B5AC-42A3-B242-B6E86FB42BEA}" type="pres">
      <dgm:prSet presAssocID="{370FC874-C82D-4082-9ECA-88E588C50210}" presName="rootComposite3" presStyleCnt="0"/>
      <dgm:spPr/>
    </dgm:pt>
    <dgm:pt modelId="{71F50877-2719-43F4-BE13-6943F6F0AF15}" type="pres">
      <dgm:prSet presAssocID="{370FC874-C82D-4082-9ECA-88E588C50210}" presName="rootText3" presStyleLbl="asst1" presStyleIdx="0" presStyleCnt="3" custLinFactNeighborX="-1735" custLinFactNeighborY="0">
        <dgm:presLayoutVars>
          <dgm:chPref val="3"/>
        </dgm:presLayoutVars>
      </dgm:prSet>
      <dgm:spPr/>
    </dgm:pt>
    <dgm:pt modelId="{82C2972C-2B45-48C3-9CE0-26C00DCF4EE4}" type="pres">
      <dgm:prSet presAssocID="{370FC874-C82D-4082-9ECA-88E588C50210}" presName="rootConnector3" presStyleLbl="asst1" presStyleIdx="0" presStyleCnt="3"/>
      <dgm:spPr/>
    </dgm:pt>
    <dgm:pt modelId="{8EC8D849-16FA-41F1-BA2D-34566761BBD8}" type="pres">
      <dgm:prSet presAssocID="{370FC874-C82D-4082-9ECA-88E588C50210}" presName="hierChild6" presStyleCnt="0"/>
      <dgm:spPr/>
    </dgm:pt>
    <dgm:pt modelId="{47BAF630-0984-44A2-81D1-611D01946D2D}" type="pres">
      <dgm:prSet presAssocID="{370FC874-C82D-4082-9ECA-88E588C50210}" presName="hierChild7" presStyleCnt="0"/>
      <dgm:spPr/>
    </dgm:pt>
    <dgm:pt modelId="{39208AC4-7E6E-47A4-8041-9D3EF0AD0197}" type="pres">
      <dgm:prSet presAssocID="{45F92C88-6AC0-4857-9591-B4629F9D9F9C}" presName="Name111" presStyleLbl="parChTrans1D2" presStyleIdx="1" presStyleCnt="3"/>
      <dgm:spPr/>
    </dgm:pt>
    <dgm:pt modelId="{25FAE2E8-A86B-4D62-B548-C8CBDBAFD6DB}" type="pres">
      <dgm:prSet presAssocID="{46609096-A56A-4C8F-8D6C-174A175D0E86}" presName="hierRoot3" presStyleCnt="0">
        <dgm:presLayoutVars>
          <dgm:hierBranch val="init"/>
        </dgm:presLayoutVars>
      </dgm:prSet>
      <dgm:spPr/>
    </dgm:pt>
    <dgm:pt modelId="{44C52D61-B1D4-4B21-AFAC-B89C75FA179D}" type="pres">
      <dgm:prSet presAssocID="{46609096-A56A-4C8F-8D6C-174A175D0E86}" presName="rootComposite3" presStyleCnt="0"/>
      <dgm:spPr/>
    </dgm:pt>
    <dgm:pt modelId="{79CA0565-DC26-4C18-9CF6-3027CFB1998D}" type="pres">
      <dgm:prSet presAssocID="{46609096-A56A-4C8F-8D6C-174A175D0E86}" presName="rootText3" presStyleLbl="asst1" presStyleIdx="1" presStyleCnt="3">
        <dgm:presLayoutVars>
          <dgm:chPref val="3"/>
        </dgm:presLayoutVars>
      </dgm:prSet>
      <dgm:spPr/>
    </dgm:pt>
    <dgm:pt modelId="{F402C5DA-9A36-493E-BC87-F5886E197400}" type="pres">
      <dgm:prSet presAssocID="{46609096-A56A-4C8F-8D6C-174A175D0E86}" presName="rootConnector3" presStyleLbl="asst1" presStyleIdx="1" presStyleCnt="3"/>
      <dgm:spPr/>
    </dgm:pt>
    <dgm:pt modelId="{20CE65F7-44FE-4134-81D1-C520788B13AA}" type="pres">
      <dgm:prSet presAssocID="{46609096-A56A-4C8F-8D6C-174A175D0E86}" presName="hierChild6" presStyleCnt="0"/>
      <dgm:spPr/>
    </dgm:pt>
    <dgm:pt modelId="{7B5EB0E9-F765-4033-840C-1A86BC5EE90C}" type="pres">
      <dgm:prSet presAssocID="{46609096-A56A-4C8F-8D6C-174A175D0E86}" presName="hierChild7" presStyleCnt="0"/>
      <dgm:spPr/>
    </dgm:pt>
    <dgm:pt modelId="{253C1F24-33CE-4600-8B94-CD3CC20851E3}" type="pres">
      <dgm:prSet presAssocID="{E332A82C-798F-4F11-80CF-0EF9961C8513}" presName="Name111" presStyleLbl="parChTrans1D2" presStyleIdx="2" presStyleCnt="3"/>
      <dgm:spPr/>
    </dgm:pt>
    <dgm:pt modelId="{17CF89E4-516C-4F2F-A001-EE0317066ACA}" type="pres">
      <dgm:prSet presAssocID="{861223A1-2D6A-41BE-86CF-D9FFC272D770}" presName="hierRoot3" presStyleCnt="0">
        <dgm:presLayoutVars>
          <dgm:hierBranch val="init"/>
        </dgm:presLayoutVars>
      </dgm:prSet>
      <dgm:spPr/>
    </dgm:pt>
    <dgm:pt modelId="{CB90B0A8-8904-41DF-B1F1-ADB5C3736615}" type="pres">
      <dgm:prSet presAssocID="{861223A1-2D6A-41BE-86CF-D9FFC272D770}" presName="rootComposite3" presStyleCnt="0"/>
      <dgm:spPr/>
    </dgm:pt>
    <dgm:pt modelId="{66F203AE-EFCC-4A3A-A703-7CE7D041568F}" type="pres">
      <dgm:prSet presAssocID="{861223A1-2D6A-41BE-86CF-D9FFC272D770}" presName="rootText3" presStyleLbl="asst1" presStyleIdx="2" presStyleCnt="3">
        <dgm:presLayoutVars>
          <dgm:chPref val="3"/>
        </dgm:presLayoutVars>
      </dgm:prSet>
      <dgm:spPr/>
    </dgm:pt>
    <dgm:pt modelId="{B7703B22-56B9-44F6-916A-DA3201F12508}" type="pres">
      <dgm:prSet presAssocID="{861223A1-2D6A-41BE-86CF-D9FFC272D770}" presName="rootConnector3" presStyleLbl="asst1" presStyleIdx="2" presStyleCnt="3"/>
      <dgm:spPr/>
    </dgm:pt>
    <dgm:pt modelId="{3509C9B5-6202-4099-A327-433E95737B87}" type="pres">
      <dgm:prSet presAssocID="{861223A1-2D6A-41BE-86CF-D9FFC272D770}" presName="hierChild6" presStyleCnt="0"/>
      <dgm:spPr/>
    </dgm:pt>
    <dgm:pt modelId="{E7FB37D4-706B-4689-9222-2BDE9D280B78}" type="pres">
      <dgm:prSet presAssocID="{861223A1-2D6A-41BE-86CF-D9FFC272D770}" presName="hierChild7" presStyleCnt="0"/>
      <dgm:spPr/>
    </dgm:pt>
  </dgm:ptLst>
  <dgm:cxnLst>
    <dgm:cxn modelId="{B7647513-D95A-4179-9D5F-7ED3FF3EEA95}" type="presOf" srcId="{861223A1-2D6A-41BE-86CF-D9FFC272D770}" destId="{66F203AE-EFCC-4A3A-A703-7CE7D041568F}" srcOrd="0" destOrd="0" presId="urn:microsoft.com/office/officeart/2005/8/layout/orgChart1"/>
    <dgm:cxn modelId="{4B7B1C2B-6CF2-4DB4-97BC-F860E57BAC21}" type="presOf" srcId="{46609096-A56A-4C8F-8D6C-174A175D0E86}" destId="{F402C5DA-9A36-493E-BC87-F5886E197400}" srcOrd="1" destOrd="0" presId="urn:microsoft.com/office/officeart/2005/8/layout/orgChart1"/>
    <dgm:cxn modelId="{DBEBC530-04A4-4EA5-8808-E74DF6CA066F}" type="presOf" srcId="{4FA0E6F5-0A04-480C-9C65-2633AD92F74F}" destId="{E66E1D56-2009-490F-ACE6-5BE9B7307E62}" srcOrd="0" destOrd="0" presId="urn:microsoft.com/office/officeart/2005/8/layout/orgChart1"/>
    <dgm:cxn modelId="{CA68EC30-FBAF-4E6F-B463-50945F640EB0}" type="presOf" srcId="{48E291DC-1C20-4C6F-8E1A-878E86382F19}" destId="{F3DF4AA5-BC9C-4EDC-8AEF-F3FBA5B996D2}" srcOrd="1" destOrd="0" presId="urn:microsoft.com/office/officeart/2005/8/layout/orgChart1"/>
    <dgm:cxn modelId="{5401663C-E352-409E-ABF3-3B77FD5B1A77}" type="presOf" srcId="{46609096-A56A-4C8F-8D6C-174A175D0E86}" destId="{79CA0565-DC26-4C18-9CF6-3027CFB1998D}" srcOrd="0" destOrd="0" presId="urn:microsoft.com/office/officeart/2005/8/layout/orgChart1"/>
    <dgm:cxn modelId="{26F78C60-4C48-4389-82EE-32491BB2BF92}" type="presOf" srcId="{861223A1-2D6A-41BE-86CF-D9FFC272D770}" destId="{B7703B22-56B9-44F6-916A-DA3201F12508}" srcOrd="1" destOrd="0" presId="urn:microsoft.com/office/officeart/2005/8/layout/orgChart1"/>
    <dgm:cxn modelId="{A6E07991-5720-441D-9B57-B2CBC082FB9F}" srcId="{4FA0E6F5-0A04-480C-9C65-2633AD92F74F}" destId="{48E291DC-1C20-4C6F-8E1A-878E86382F19}" srcOrd="0" destOrd="0" parTransId="{9DC89610-4CE6-41A2-A690-66D791027EF4}" sibTransId="{EF0A78F8-A353-4674-99B6-6E354692D667}"/>
    <dgm:cxn modelId="{51863DAD-9AE7-4048-B3EA-B8DCB346C13F}" type="presOf" srcId="{D76567F1-67DA-499C-8FD5-AE2C9E2F654F}" destId="{E12005E1-2606-4131-999F-F6B9BB5D5457}" srcOrd="0" destOrd="0" presId="urn:microsoft.com/office/officeart/2005/8/layout/orgChart1"/>
    <dgm:cxn modelId="{D6D56CAD-F64B-4E7A-A44C-55E4609FCCF1}" srcId="{48E291DC-1C20-4C6F-8E1A-878E86382F19}" destId="{370FC874-C82D-4082-9ECA-88E588C50210}" srcOrd="0" destOrd="0" parTransId="{D76567F1-67DA-499C-8FD5-AE2C9E2F654F}" sibTransId="{4F0997E5-6B17-45C3-80C0-ABA7AFA43AE5}"/>
    <dgm:cxn modelId="{E13095B7-0AA7-481C-B0C2-356BF1A5648B}" type="presOf" srcId="{45F92C88-6AC0-4857-9591-B4629F9D9F9C}" destId="{39208AC4-7E6E-47A4-8041-9D3EF0AD0197}" srcOrd="0" destOrd="0" presId="urn:microsoft.com/office/officeart/2005/8/layout/orgChart1"/>
    <dgm:cxn modelId="{F1027AB8-501A-4A06-91DF-98C6A32B2B13}" srcId="{48E291DC-1C20-4C6F-8E1A-878E86382F19}" destId="{861223A1-2D6A-41BE-86CF-D9FFC272D770}" srcOrd="2" destOrd="0" parTransId="{E332A82C-798F-4F11-80CF-0EF9961C8513}" sibTransId="{0BFA2BA2-CBB3-478C-8D85-AABB6766E611}"/>
    <dgm:cxn modelId="{4A877CB8-B987-45F5-846F-C968917CD5C2}" srcId="{48E291DC-1C20-4C6F-8E1A-878E86382F19}" destId="{46609096-A56A-4C8F-8D6C-174A175D0E86}" srcOrd="1" destOrd="0" parTransId="{45F92C88-6AC0-4857-9591-B4629F9D9F9C}" sibTransId="{1A658439-0AA7-446F-AC3C-12956FDEEBC5}"/>
    <dgm:cxn modelId="{0362E5D2-E404-4324-9129-0523D20873CD}" type="presOf" srcId="{370FC874-C82D-4082-9ECA-88E588C50210}" destId="{82C2972C-2B45-48C3-9CE0-26C00DCF4EE4}" srcOrd="1" destOrd="0" presId="urn:microsoft.com/office/officeart/2005/8/layout/orgChart1"/>
    <dgm:cxn modelId="{200305EB-8E69-4CAC-9265-8C4630A8E41D}" type="presOf" srcId="{370FC874-C82D-4082-9ECA-88E588C50210}" destId="{71F50877-2719-43F4-BE13-6943F6F0AF15}" srcOrd="0" destOrd="0" presId="urn:microsoft.com/office/officeart/2005/8/layout/orgChart1"/>
    <dgm:cxn modelId="{5F0C5EEE-BFF9-4A08-AD8B-C1A41EE904F4}" type="presOf" srcId="{E332A82C-798F-4F11-80CF-0EF9961C8513}" destId="{253C1F24-33CE-4600-8B94-CD3CC20851E3}" srcOrd="0" destOrd="0" presId="urn:microsoft.com/office/officeart/2005/8/layout/orgChart1"/>
    <dgm:cxn modelId="{EFFB71F0-B94E-48C0-B807-4F52E1276A65}" type="presOf" srcId="{48E291DC-1C20-4C6F-8E1A-878E86382F19}" destId="{D1811A79-31B8-47E6-9453-35CECA6DD7F4}" srcOrd="0" destOrd="0" presId="urn:microsoft.com/office/officeart/2005/8/layout/orgChart1"/>
    <dgm:cxn modelId="{0B0FCA9E-4B42-4C8E-B1FB-733E12E000F5}" type="presParOf" srcId="{E66E1D56-2009-490F-ACE6-5BE9B7307E62}" destId="{7D784CE5-F444-43DC-86AE-B7CF34250F3F}" srcOrd="0" destOrd="0" presId="urn:microsoft.com/office/officeart/2005/8/layout/orgChart1"/>
    <dgm:cxn modelId="{F50BACC3-643A-4875-A2F3-86EF8E6C979A}" type="presParOf" srcId="{7D784CE5-F444-43DC-86AE-B7CF34250F3F}" destId="{86952D7C-5198-4354-A762-1A9D45064FC4}" srcOrd="0" destOrd="0" presId="urn:microsoft.com/office/officeart/2005/8/layout/orgChart1"/>
    <dgm:cxn modelId="{28040CFE-42D8-4182-9ECD-D871E217B324}" type="presParOf" srcId="{86952D7C-5198-4354-A762-1A9D45064FC4}" destId="{D1811A79-31B8-47E6-9453-35CECA6DD7F4}" srcOrd="0" destOrd="0" presId="urn:microsoft.com/office/officeart/2005/8/layout/orgChart1"/>
    <dgm:cxn modelId="{9E45A796-F329-4E15-8937-FF145707BD92}" type="presParOf" srcId="{86952D7C-5198-4354-A762-1A9D45064FC4}" destId="{F3DF4AA5-BC9C-4EDC-8AEF-F3FBA5B996D2}" srcOrd="1" destOrd="0" presId="urn:microsoft.com/office/officeart/2005/8/layout/orgChart1"/>
    <dgm:cxn modelId="{4DBF7F0B-CCD8-4307-A6EA-59DDB463782D}" type="presParOf" srcId="{7D784CE5-F444-43DC-86AE-B7CF34250F3F}" destId="{2B31EAFA-E8DB-4E32-81AA-079433CB350F}" srcOrd="1" destOrd="0" presId="urn:microsoft.com/office/officeart/2005/8/layout/orgChart1"/>
    <dgm:cxn modelId="{EE6BF096-7B3D-46C7-8912-C43941556745}" type="presParOf" srcId="{7D784CE5-F444-43DC-86AE-B7CF34250F3F}" destId="{AB96A042-C781-4C6B-AD8B-7D3A4F591A2A}" srcOrd="2" destOrd="0" presId="urn:microsoft.com/office/officeart/2005/8/layout/orgChart1"/>
    <dgm:cxn modelId="{D52A4E8D-03AD-42DB-AD9B-0A48F11B99AA}" type="presParOf" srcId="{AB96A042-C781-4C6B-AD8B-7D3A4F591A2A}" destId="{E12005E1-2606-4131-999F-F6B9BB5D5457}" srcOrd="0" destOrd="0" presId="urn:microsoft.com/office/officeart/2005/8/layout/orgChart1"/>
    <dgm:cxn modelId="{699521F3-6E70-414F-8509-16DB6779A7AD}" type="presParOf" srcId="{AB96A042-C781-4C6B-AD8B-7D3A4F591A2A}" destId="{45F2EBC2-D972-478E-A9D9-B12CF7B05AF7}" srcOrd="1" destOrd="0" presId="urn:microsoft.com/office/officeart/2005/8/layout/orgChart1"/>
    <dgm:cxn modelId="{9D24149F-A2A4-4D83-BE48-B84057F249BB}" type="presParOf" srcId="{45F2EBC2-D972-478E-A9D9-B12CF7B05AF7}" destId="{1AEB7255-B5AC-42A3-B242-B6E86FB42BEA}" srcOrd="0" destOrd="0" presId="urn:microsoft.com/office/officeart/2005/8/layout/orgChart1"/>
    <dgm:cxn modelId="{B2A13FD3-C1ED-4B25-8986-0EC6A7DF62D8}" type="presParOf" srcId="{1AEB7255-B5AC-42A3-B242-B6E86FB42BEA}" destId="{71F50877-2719-43F4-BE13-6943F6F0AF15}" srcOrd="0" destOrd="0" presId="urn:microsoft.com/office/officeart/2005/8/layout/orgChart1"/>
    <dgm:cxn modelId="{18AF2373-C5F6-48BA-9981-F72BDD047676}" type="presParOf" srcId="{1AEB7255-B5AC-42A3-B242-B6E86FB42BEA}" destId="{82C2972C-2B45-48C3-9CE0-26C00DCF4EE4}" srcOrd="1" destOrd="0" presId="urn:microsoft.com/office/officeart/2005/8/layout/orgChart1"/>
    <dgm:cxn modelId="{E67B5DE5-3766-419E-8053-C52E0614A0B4}" type="presParOf" srcId="{45F2EBC2-D972-478E-A9D9-B12CF7B05AF7}" destId="{8EC8D849-16FA-41F1-BA2D-34566761BBD8}" srcOrd="1" destOrd="0" presId="urn:microsoft.com/office/officeart/2005/8/layout/orgChart1"/>
    <dgm:cxn modelId="{39B42597-9DDC-490B-AA49-578814066FA2}" type="presParOf" srcId="{45F2EBC2-D972-478E-A9D9-B12CF7B05AF7}" destId="{47BAF630-0984-44A2-81D1-611D01946D2D}" srcOrd="2" destOrd="0" presId="urn:microsoft.com/office/officeart/2005/8/layout/orgChart1"/>
    <dgm:cxn modelId="{2F4707FE-826F-4A48-B0CB-ABBBCBE41AA5}" type="presParOf" srcId="{AB96A042-C781-4C6B-AD8B-7D3A4F591A2A}" destId="{39208AC4-7E6E-47A4-8041-9D3EF0AD0197}" srcOrd="2" destOrd="0" presId="urn:microsoft.com/office/officeart/2005/8/layout/orgChart1"/>
    <dgm:cxn modelId="{D6121113-E887-453D-B2CB-AC8F2F024A75}" type="presParOf" srcId="{AB96A042-C781-4C6B-AD8B-7D3A4F591A2A}" destId="{25FAE2E8-A86B-4D62-B548-C8CBDBAFD6DB}" srcOrd="3" destOrd="0" presId="urn:microsoft.com/office/officeart/2005/8/layout/orgChart1"/>
    <dgm:cxn modelId="{EBE8EA2E-A145-44FB-BC3F-BD25E31AEB86}" type="presParOf" srcId="{25FAE2E8-A86B-4D62-B548-C8CBDBAFD6DB}" destId="{44C52D61-B1D4-4B21-AFAC-B89C75FA179D}" srcOrd="0" destOrd="0" presId="urn:microsoft.com/office/officeart/2005/8/layout/orgChart1"/>
    <dgm:cxn modelId="{1544B43E-791F-45DC-BF87-F77709A00BD8}" type="presParOf" srcId="{44C52D61-B1D4-4B21-AFAC-B89C75FA179D}" destId="{79CA0565-DC26-4C18-9CF6-3027CFB1998D}" srcOrd="0" destOrd="0" presId="urn:microsoft.com/office/officeart/2005/8/layout/orgChart1"/>
    <dgm:cxn modelId="{D51C5159-FFF7-4D8C-A2CF-70E62F2845CF}" type="presParOf" srcId="{44C52D61-B1D4-4B21-AFAC-B89C75FA179D}" destId="{F402C5DA-9A36-493E-BC87-F5886E197400}" srcOrd="1" destOrd="0" presId="urn:microsoft.com/office/officeart/2005/8/layout/orgChart1"/>
    <dgm:cxn modelId="{85B4D354-C9E0-4ABC-9031-933C4B51CDD0}" type="presParOf" srcId="{25FAE2E8-A86B-4D62-B548-C8CBDBAFD6DB}" destId="{20CE65F7-44FE-4134-81D1-C520788B13AA}" srcOrd="1" destOrd="0" presId="urn:microsoft.com/office/officeart/2005/8/layout/orgChart1"/>
    <dgm:cxn modelId="{D909E1FD-DAF9-46BA-A105-94C5B5CF060A}" type="presParOf" srcId="{25FAE2E8-A86B-4D62-B548-C8CBDBAFD6DB}" destId="{7B5EB0E9-F765-4033-840C-1A86BC5EE90C}" srcOrd="2" destOrd="0" presId="urn:microsoft.com/office/officeart/2005/8/layout/orgChart1"/>
    <dgm:cxn modelId="{1A7784B5-B16E-410C-BB04-E1A1B75C9CA7}" type="presParOf" srcId="{AB96A042-C781-4C6B-AD8B-7D3A4F591A2A}" destId="{253C1F24-33CE-4600-8B94-CD3CC20851E3}" srcOrd="4" destOrd="0" presId="urn:microsoft.com/office/officeart/2005/8/layout/orgChart1"/>
    <dgm:cxn modelId="{D3245A8D-A08C-4B23-992B-CEAF2A3DFC45}" type="presParOf" srcId="{AB96A042-C781-4C6B-AD8B-7D3A4F591A2A}" destId="{17CF89E4-516C-4F2F-A001-EE0317066ACA}" srcOrd="5" destOrd="0" presId="urn:microsoft.com/office/officeart/2005/8/layout/orgChart1"/>
    <dgm:cxn modelId="{D6C1B09A-3204-4D84-912F-90C13773D3B3}" type="presParOf" srcId="{17CF89E4-516C-4F2F-A001-EE0317066ACA}" destId="{CB90B0A8-8904-41DF-B1F1-ADB5C3736615}" srcOrd="0" destOrd="0" presId="urn:microsoft.com/office/officeart/2005/8/layout/orgChart1"/>
    <dgm:cxn modelId="{6B106FFA-C3E0-4AE7-9C36-DCEB0873FBF9}" type="presParOf" srcId="{CB90B0A8-8904-41DF-B1F1-ADB5C3736615}" destId="{66F203AE-EFCC-4A3A-A703-7CE7D041568F}" srcOrd="0" destOrd="0" presId="urn:microsoft.com/office/officeart/2005/8/layout/orgChart1"/>
    <dgm:cxn modelId="{455084C2-74D0-488B-B8B1-DF8710C950C2}" type="presParOf" srcId="{CB90B0A8-8904-41DF-B1F1-ADB5C3736615}" destId="{B7703B22-56B9-44F6-916A-DA3201F12508}" srcOrd="1" destOrd="0" presId="urn:microsoft.com/office/officeart/2005/8/layout/orgChart1"/>
    <dgm:cxn modelId="{905AFF59-6D65-48C8-9955-1B81486B4820}" type="presParOf" srcId="{17CF89E4-516C-4F2F-A001-EE0317066ACA}" destId="{3509C9B5-6202-4099-A327-433E95737B87}" srcOrd="1" destOrd="0" presId="urn:microsoft.com/office/officeart/2005/8/layout/orgChart1"/>
    <dgm:cxn modelId="{15A7E395-659D-4E40-93E7-8FDD344407EC}" type="presParOf" srcId="{17CF89E4-516C-4F2F-A001-EE0317066ACA}" destId="{E7FB37D4-706B-4689-9222-2BDE9D280B78}" srcOrd="2" destOrd="0" presId="urn:microsoft.com/office/officeart/2005/8/layout/orgChart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48928F-8D03-4AAA-9A0C-2B18FEBF9984}"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lv-LV"/>
        </a:p>
      </dgm:t>
    </dgm:pt>
    <dgm:pt modelId="{F4B43211-5D21-4C06-A660-A883A02F596B}" type="pres">
      <dgm:prSet presAssocID="{F948928F-8D03-4AAA-9A0C-2B18FEBF9984}" presName="Name0" presStyleCnt="0">
        <dgm:presLayoutVars>
          <dgm:dir/>
        </dgm:presLayoutVars>
      </dgm:prSet>
      <dgm:spPr/>
    </dgm:pt>
  </dgm:ptLst>
  <dgm:cxnLst>
    <dgm:cxn modelId="{98BEDE33-6A05-4070-BE86-17F15F7613E3}" type="presOf" srcId="{F948928F-8D03-4AAA-9A0C-2B18FEBF9984}" destId="{F4B43211-5D21-4C06-A660-A883A02F596B}" srcOrd="0"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9B47849-3690-44F3-9F61-1FCA63DC8B2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lv-LV"/>
        </a:p>
      </dgm:t>
    </dgm:pt>
    <dgm:pt modelId="{562395C2-C2FF-4F86-8ECC-6E0678BE8BD0}" type="pres">
      <dgm:prSet presAssocID="{39B47849-3690-44F3-9F61-1FCA63DC8B20}" presName="composite" presStyleCnt="0">
        <dgm:presLayoutVars>
          <dgm:chMax val="1"/>
          <dgm:dir/>
          <dgm:resizeHandles val="exact"/>
        </dgm:presLayoutVars>
      </dgm:prSet>
      <dgm:spPr/>
    </dgm:pt>
  </dgm:ptLst>
  <dgm:cxnLst>
    <dgm:cxn modelId="{3ECE24C3-7D22-46CA-82D4-516337796830}" type="presOf" srcId="{39B47849-3690-44F3-9F61-1FCA63DC8B20}" destId="{562395C2-C2FF-4F86-8ECC-6E0678BE8BD0}" srcOrd="0" destOrd="0" presId="urn:microsoft.com/office/officeart/2005/8/layout/h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2256457-F202-4E9E-9DD2-CDB74840662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lv-LV"/>
        </a:p>
      </dgm:t>
    </dgm:pt>
    <dgm:pt modelId="{140E1B79-8C6E-4CF8-9CDF-3DC0F0B1D9CD}">
      <dgm:prSet phldrT="[Teksts]" custT="1"/>
      <dgm:spPr>
        <a:solidFill>
          <a:schemeClr val="accent2">
            <a:lumMod val="60000"/>
            <a:lumOff val="40000"/>
            <a:alpha val="90000"/>
          </a:schemeClr>
        </a:solidFill>
      </dgm:spPr>
      <dgm:t>
        <a:bodyPr/>
        <a:lstStyle/>
        <a:p>
          <a:r>
            <a:rPr lang="lv-LV" sz="2800" b="1" dirty="0">
              <a:solidFill>
                <a:schemeClr val="bg1"/>
              </a:solidFill>
              <a:latin typeface="Sora Medium" pitchFamily="2" charset="0"/>
              <a:cs typeface="Sora Medium" pitchFamily="2" charset="0"/>
            </a:rPr>
            <a:t>Materiālu un preču iegāde </a:t>
          </a:r>
          <a:r>
            <a:rPr lang="lv-LV" sz="1400" b="1" dirty="0">
              <a:solidFill>
                <a:schemeClr val="tx1"/>
              </a:solidFill>
              <a:latin typeface="Sora Medium" pitchFamily="2" charset="0"/>
              <a:cs typeface="Sora Medium" pitchFamily="2" charset="0"/>
            </a:rPr>
            <a:t>(materiālu, preču iegāde tiek attiecināta uz piešķirto atbalstu, ja pirkums tiek veikts pirms pasākuma vai pasākuma dienā. Summa, par kuru čekā var netikt iekļauti rekvizīti, ir līdz 30 EUR)</a:t>
          </a:r>
          <a:endParaRPr lang="lv-LV" sz="1400" b="1" dirty="0">
            <a:solidFill>
              <a:schemeClr val="tx1"/>
            </a:solidFill>
          </a:endParaRPr>
        </a:p>
      </dgm:t>
    </dgm:pt>
    <dgm:pt modelId="{8D4EC302-6C35-41EC-97B4-D631A7D542FE}" type="parTrans" cxnId="{D26089E2-D648-4175-AFB6-89C5685AA6E9}">
      <dgm:prSet/>
      <dgm:spPr/>
      <dgm:t>
        <a:bodyPr/>
        <a:lstStyle/>
        <a:p>
          <a:endParaRPr lang="lv-LV"/>
        </a:p>
      </dgm:t>
    </dgm:pt>
    <dgm:pt modelId="{760A7A1B-D19C-4564-A8D1-20DA891F990B}" type="sibTrans" cxnId="{D26089E2-D648-4175-AFB6-89C5685AA6E9}">
      <dgm:prSet/>
      <dgm:spPr/>
      <dgm:t>
        <a:bodyPr/>
        <a:lstStyle/>
        <a:p>
          <a:endParaRPr lang="lv-LV"/>
        </a:p>
      </dgm:t>
    </dgm:pt>
    <dgm:pt modelId="{4E45EAA5-9ADD-444E-B62A-31B02E64925A}">
      <dgm:prSet phldrT="[Teksts]" custT="1"/>
      <dgm:spPr>
        <a:solidFill>
          <a:schemeClr val="accent2">
            <a:lumMod val="60000"/>
            <a:lumOff val="40000"/>
            <a:alpha val="90000"/>
          </a:schemeClr>
        </a:solidFill>
      </dgm:spPr>
      <dgm:t>
        <a:bodyPr/>
        <a:lstStyle/>
        <a:p>
          <a:r>
            <a:rPr lang="lv-LV" sz="2400" b="1" dirty="0">
              <a:solidFill>
                <a:schemeClr val="bg1"/>
              </a:solidFill>
              <a:latin typeface="Sora Medium" pitchFamily="2" charset="0"/>
              <a:cs typeface="Sora Medium" pitchFamily="2" charset="0"/>
            </a:rPr>
            <a:t>Attaisnojuma dokuments</a:t>
          </a:r>
          <a:endParaRPr lang="lv-LV" sz="2400" b="1" dirty="0">
            <a:solidFill>
              <a:schemeClr val="tx2"/>
            </a:solidFill>
          </a:endParaRPr>
        </a:p>
      </dgm:t>
    </dgm:pt>
    <dgm:pt modelId="{2AD06C30-826E-4D99-A371-01A2BF8DC76C}" type="parTrans" cxnId="{6B74524B-1755-4F4D-98F4-02FAF72A1E83}">
      <dgm:prSet/>
      <dgm:spPr>
        <a:ln>
          <a:solidFill>
            <a:schemeClr val="bg1"/>
          </a:solidFill>
        </a:ln>
      </dgm:spPr>
      <dgm:t>
        <a:bodyPr/>
        <a:lstStyle/>
        <a:p>
          <a:endParaRPr lang="lv-LV"/>
        </a:p>
      </dgm:t>
    </dgm:pt>
    <dgm:pt modelId="{5C8B20E2-6288-48B5-9DD0-334582804A9B}" type="sibTrans" cxnId="{6B74524B-1755-4F4D-98F4-02FAF72A1E83}">
      <dgm:prSet/>
      <dgm:spPr/>
      <dgm:t>
        <a:bodyPr/>
        <a:lstStyle/>
        <a:p>
          <a:endParaRPr lang="lv-LV"/>
        </a:p>
      </dgm:t>
    </dgm:pt>
    <dgm:pt modelId="{BB211974-2EAF-4626-8333-E8DFD5F51E48}">
      <dgm:prSet phldrT="[Teksts]" custT="1"/>
      <dgm:spPr>
        <a:solidFill>
          <a:schemeClr val="accent2">
            <a:lumMod val="60000"/>
            <a:lumOff val="40000"/>
            <a:alpha val="90000"/>
          </a:schemeClr>
        </a:solidFill>
      </dgm:spPr>
      <dgm:t>
        <a:bodyPr/>
        <a:lstStyle/>
        <a:p>
          <a:pPr>
            <a:buFont typeface="Arial" panose="020B0604020202020204" pitchFamily="34" charset="0"/>
            <a:buChar char="•"/>
          </a:pPr>
          <a:r>
            <a:rPr lang="lv-LV" sz="1000" b="1" dirty="0">
              <a:solidFill>
                <a:schemeClr val="tx1"/>
              </a:solidFill>
            </a:rPr>
            <a:t>Čeks par materiālu, preču iegādi</a:t>
          </a:r>
        </a:p>
        <a:p>
          <a:pPr>
            <a:buFont typeface="Arial" panose="020B0604020202020204" pitchFamily="34" charset="0"/>
            <a:buChar char="•"/>
          </a:pPr>
          <a:r>
            <a:rPr lang="lv-LV" sz="900" b="1" dirty="0">
              <a:solidFill>
                <a:schemeClr val="tx1"/>
              </a:solidFill>
              <a:latin typeface="Trebuchet MS" panose="020B0603020202020204" pitchFamily="34" charset="0"/>
            </a:rPr>
            <a:t>Ja pārdevēja kases sistēma nespēj nodrošināt šāda veida čeku, tad pārdevējam papildus kases čekam, jāizsniedz kvīts, pavadzīme, rēķins vai cits attaisnojuma dokuments ar visiem trūkstošajiem rekvizītiem, ieskaitot darījuma aprakstu</a:t>
          </a:r>
        </a:p>
        <a:p>
          <a:pPr>
            <a:buFont typeface="Arial" panose="020B0604020202020204" pitchFamily="34" charset="0"/>
            <a:buChar char="•"/>
          </a:pPr>
          <a:r>
            <a:rPr lang="lv-LV" sz="1000" b="1" dirty="0">
              <a:solidFill>
                <a:schemeClr val="tx1"/>
              </a:solidFill>
              <a:latin typeface="Trebuchet MS" panose="020B0603020202020204" pitchFamily="34" charset="0"/>
            </a:rPr>
            <a:t>Pārdevēja izrakstīts rēķins (pavadzīme) + apmaksas dokuments</a:t>
          </a:r>
          <a:endParaRPr lang="lv-LV" sz="1000" b="1" dirty="0">
            <a:solidFill>
              <a:schemeClr val="tx1"/>
            </a:solidFill>
          </a:endParaRPr>
        </a:p>
        <a:p>
          <a:pPr>
            <a:buFont typeface="Arial" panose="020B0604020202020204" pitchFamily="34" charset="0"/>
            <a:buChar char="•"/>
          </a:pPr>
          <a:endParaRPr lang="lv-LV" sz="900" b="1" dirty="0">
            <a:solidFill>
              <a:schemeClr val="tx2"/>
            </a:solidFill>
          </a:endParaRPr>
        </a:p>
      </dgm:t>
    </dgm:pt>
    <dgm:pt modelId="{5BACD865-FB3A-4DC9-A0AB-6568BA04D0A4}" type="parTrans" cxnId="{DFEC113D-BB33-44D4-89A5-86F14C460990}">
      <dgm:prSet/>
      <dgm:spPr>
        <a:ln>
          <a:solidFill>
            <a:schemeClr val="bg1"/>
          </a:solidFill>
        </a:ln>
      </dgm:spPr>
      <dgm:t>
        <a:bodyPr/>
        <a:lstStyle/>
        <a:p>
          <a:endParaRPr lang="lv-LV"/>
        </a:p>
      </dgm:t>
    </dgm:pt>
    <dgm:pt modelId="{58C07591-2DA4-49D9-95C2-BE29A2417B0D}" type="sibTrans" cxnId="{DFEC113D-BB33-44D4-89A5-86F14C460990}">
      <dgm:prSet/>
      <dgm:spPr/>
      <dgm:t>
        <a:bodyPr/>
        <a:lstStyle/>
        <a:p>
          <a:endParaRPr lang="lv-LV"/>
        </a:p>
      </dgm:t>
    </dgm:pt>
    <dgm:pt modelId="{844C428D-C29D-4C8B-B249-B9D3109FD133}">
      <dgm:prSet phldrT="[Teksts]" custT="1"/>
      <dgm:spPr>
        <a:solidFill>
          <a:schemeClr val="accent2">
            <a:lumMod val="60000"/>
            <a:lumOff val="40000"/>
            <a:alpha val="90000"/>
          </a:schemeClr>
        </a:solidFill>
      </dgm:spPr>
      <dgm:t>
        <a:bodyPr/>
        <a:lstStyle/>
        <a:p>
          <a:r>
            <a:rPr lang="lv-LV" sz="2400" b="1" dirty="0">
              <a:solidFill>
                <a:schemeClr val="bg1"/>
              </a:solidFill>
              <a:latin typeface="Sora Medium" pitchFamily="2" charset="0"/>
              <a:cs typeface="Sora Medium" pitchFamily="2" charset="0"/>
            </a:rPr>
            <a:t>Nepieciešamā informācija</a:t>
          </a:r>
          <a:endParaRPr lang="lv-LV" sz="2400" b="1" dirty="0">
            <a:solidFill>
              <a:schemeClr val="tx2"/>
            </a:solidFill>
          </a:endParaRPr>
        </a:p>
      </dgm:t>
    </dgm:pt>
    <dgm:pt modelId="{67FA6789-3E7E-4511-9CC1-0BE6C566969A}" type="parTrans" cxnId="{D416FE34-AE30-45FA-985E-FCC6C58B61E3}">
      <dgm:prSet/>
      <dgm:spPr>
        <a:ln>
          <a:solidFill>
            <a:schemeClr val="bg1"/>
          </a:solidFill>
        </a:ln>
      </dgm:spPr>
      <dgm:t>
        <a:bodyPr/>
        <a:lstStyle/>
        <a:p>
          <a:endParaRPr lang="lv-LV"/>
        </a:p>
      </dgm:t>
    </dgm:pt>
    <dgm:pt modelId="{FE26D9D8-49D9-49ED-95D9-94C3E5981183}" type="sibTrans" cxnId="{D416FE34-AE30-45FA-985E-FCC6C58B61E3}">
      <dgm:prSet/>
      <dgm:spPr/>
      <dgm:t>
        <a:bodyPr/>
        <a:lstStyle/>
        <a:p>
          <a:endParaRPr lang="lv-LV"/>
        </a:p>
      </dgm:t>
    </dgm:pt>
    <dgm:pt modelId="{0EFD14F2-7A11-41EC-81CB-5743627FDD60}">
      <dgm:prSet phldrT="[Teksts]" custT="1"/>
      <dgm:spPr>
        <a:solidFill>
          <a:schemeClr val="accent2">
            <a:lumMod val="60000"/>
            <a:lumOff val="40000"/>
            <a:alpha val="90000"/>
          </a:schemeClr>
        </a:solidFill>
      </dgm:spPr>
      <dgm:t>
        <a:bodyPr/>
        <a:lstStyle/>
        <a:p>
          <a:r>
            <a:rPr lang="lv-LV" sz="1400" b="1" dirty="0">
              <a:solidFill>
                <a:schemeClr val="tx1"/>
              </a:solidFill>
              <a:latin typeface="Sora Medium" pitchFamily="2" charset="0"/>
              <a:cs typeface="Sora Medium" pitchFamily="2" charset="0"/>
            </a:rPr>
            <a:t>Materiālu/preču nosaukums, </a:t>
          </a:r>
          <a:r>
            <a:rPr lang="lv-LV" sz="1400" b="1" dirty="0">
              <a:solidFill>
                <a:schemeClr val="tx1"/>
              </a:solidFill>
            </a:rPr>
            <a:t>Vienību skaits, Vienības izmaksas, Pirkuma summa, Pirkuma datums, Pircēja rekvizīti (uzņēmumiem – nosaukums un reģistrācijas Nr.), Pārdevēja rekvizīti</a:t>
          </a:r>
        </a:p>
      </dgm:t>
    </dgm:pt>
    <dgm:pt modelId="{2A0F3422-D684-46F1-AE36-DEB5E94B28DA}" type="parTrans" cxnId="{FD6C788E-70D5-49EA-85BB-1E882B35311C}">
      <dgm:prSet/>
      <dgm:spPr>
        <a:ln>
          <a:solidFill>
            <a:schemeClr val="bg1"/>
          </a:solidFill>
        </a:ln>
      </dgm:spPr>
      <dgm:t>
        <a:bodyPr/>
        <a:lstStyle/>
        <a:p>
          <a:endParaRPr lang="lv-LV"/>
        </a:p>
      </dgm:t>
    </dgm:pt>
    <dgm:pt modelId="{583C96A8-E6B7-48E4-816F-5E79F142A058}" type="sibTrans" cxnId="{FD6C788E-70D5-49EA-85BB-1E882B35311C}">
      <dgm:prSet/>
      <dgm:spPr/>
      <dgm:t>
        <a:bodyPr/>
        <a:lstStyle/>
        <a:p>
          <a:endParaRPr lang="lv-LV"/>
        </a:p>
      </dgm:t>
    </dgm:pt>
    <dgm:pt modelId="{00045B4B-5AA2-47E8-B151-53DFD8CDCA25}" type="pres">
      <dgm:prSet presAssocID="{C2256457-F202-4E9E-9DD2-CDB74840662C}" presName="hierChild1" presStyleCnt="0">
        <dgm:presLayoutVars>
          <dgm:chPref val="1"/>
          <dgm:dir/>
          <dgm:animOne val="branch"/>
          <dgm:animLvl val="lvl"/>
          <dgm:resizeHandles/>
        </dgm:presLayoutVars>
      </dgm:prSet>
      <dgm:spPr/>
    </dgm:pt>
    <dgm:pt modelId="{54183DAD-2399-45F6-BC2D-923FCF5491B8}" type="pres">
      <dgm:prSet presAssocID="{140E1B79-8C6E-4CF8-9CDF-3DC0F0B1D9CD}" presName="hierRoot1" presStyleCnt="0"/>
      <dgm:spPr/>
    </dgm:pt>
    <dgm:pt modelId="{343CF816-0823-4F6D-9BA8-C7FF3D7D98ED}" type="pres">
      <dgm:prSet presAssocID="{140E1B79-8C6E-4CF8-9CDF-3DC0F0B1D9CD}" presName="composite" presStyleCnt="0"/>
      <dgm:spPr/>
    </dgm:pt>
    <dgm:pt modelId="{D34DA4BE-0A7E-4A43-9EE6-0EA297C4BA70}" type="pres">
      <dgm:prSet presAssocID="{140E1B79-8C6E-4CF8-9CDF-3DC0F0B1D9CD}" presName="background" presStyleLbl="node0" presStyleIdx="0" presStyleCnt="1"/>
      <dgm:spPr>
        <a:solidFill>
          <a:schemeClr val="accent2">
            <a:lumMod val="20000"/>
            <a:lumOff val="80000"/>
          </a:schemeClr>
        </a:solidFill>
      </dgm:spPr>
    </dgm:pt>
    <dgm:pt modelId="{01800A85-5014-4971-8F87-0D7DF4BF73D4}" type="pres">
      <dgm:prSet presAssocID="{140E1B79-8C6E-4CF8-9CDF-3DC0F0B1D9CD}" presName="text" presStyleLbl="fgAcc0" presStyleIdx="0" presStyleCnt="1" custScaleX="237133">
        <dgm:presLayoutVars>
          <dgm:chPref val="3"/>
        </dgm:presLayoutVars>
      </dgm:prSet>
      <dgm:spPr/>
    </dgm:pt>
    <dgm:pt modelId="{BCC7B027-85B9-43A3-BDA9-75F1258750B5}" type="pres">
      <dgm:prSet presAssocID="{140E1B79-8C6E-4CF8-9CDF-3DC0F0B1D9CD}" presName="hierChild2" presStyleCnt="0"/>
      <dgm:spPr/>
    </dgm:pt>
    <dgm:pt modelId="{0727814E-E710-4045-8216-CCA83DA0E9AD}" type="pres">
      <dgm:prSet presAssocID="{2AD06C30-826E-4D99-A371-01A2BF8DC76C}" presName="Name10" presStyleLbl="parChTrans1D2" presStyleIdx="0" presStyleCnt="2"/>
      <dgm:spPr/>
    </dgm:pt>
    <dgm:pt modelId="{9A5493F0-82D8-4A8B-9D4E-AF9A2A958DA4}" type="pres">
      <dgm:prSet presAssocID="{4E45EAA5-9ADD-444E-B62A-31B02E64925A}" presName="hierRoot2" presStyleCnt="0"/>
      <dgm:spPr/>
    </dgm:pt>
    <dgm:pt modelId="{C2F04C01-22B3-4D7E-B0A7-2D6AC4AA867B}" type="pres">
      <dgm:prSet presAssocID="{4E45EAA5-9ADD-444E-B62A-31B02E64925A}" presName="composite2" presStyleCnt="0"/>
      <dgm:spPr/>
    </dgm:pt>
    <dgm:pt modelId="{CB3B6C53-EE40-40CE-86F4-0638CA0E76DC}" type="pres">
      <dgm:prSet presAssocID="{4E45EAA5-9ADD-444E-B62A-31B02E64925A}" presName="background2" presStyleLbl="node2" presStyleIdx="0" presStyleCnt="2"/>
      <dgm:spPr>
        <a:solidFill>
          <a:schemeClr val="accent2">
            <a:lumMod val="20000"/>
            <a:lumOff val="80000"/>
          </a:schemeClr>
        </a:solidFill>
      </dgm:spPr>
    </dgm:pt>
    <dgm:pt modelId="{EC9EB914-9495-407A-AD7B-0073BBDFB69C}" type="pres">
      <dgm:prSet presAssocID="{4E45EAA5-9ADD-444E-B62A-31B02E64925A}" presName="text2" presStyleLbl="fgAcc2" presStyleIdx="0" presStyleCnt="2" custScaleX="189906">
        <dgm:presLayoutVars>
          <dgm:chPref val="3"/>
        </dgm:presLayoutVars>
      </dgm:prSet>
      <dgm:spPr/>
    </dgm:pt>
    <dgm:pt modelId="{236E0055-974B-41A4-A3FC-FEA6500E7220}" type="pres">
      <dgm:prSet presAssocID="{4E45EAA5-9ADD-444E-B62A-31B02E64925A}" presName="hierChild3" presStyleCnt="0"/>
      <dgm:spPr/>
    </dgm:pt>
    <dgm:pt modelId="{F9ECF3E7-35DB-42CD-B287-E6FC204BF44D}" type="pres">
      <dgm:prSet presAssocID="{5BACD865-FB3A-4DC9-A0AB-6568BA04D0A4}" presName="Name17" presStyleLbl="parChTrans1D3" presStyleIdx="0" presStyleCnt="2"/>
      <dgm:spPr/>
    </dgm:pt>
    <dgm:pt modelId="{346DF329-A8C2-442F-AF57-0BC37B07726B}" type="pres">
      <dgm:prSet presAssocID="{BB211974-2EAF-4626-8333-E8DFD5F51E48}" presName="hierRoot3" presStyleCnt="0"/>
      <dgm:spPr/>
    </dgm:pt>
    <dgm:pt modelId="{3F101BA4-23B5-4776-A2E7-EC5D28ABA339}" type="pres">
      <dgm:prSet presAssocID="{BB211974-2EAF-4626-8333-E8DFD5F51E48}" presName="composite3" presStyleCnt="0"/>
      <dgm:spPr/>
    </dgm:pt>
    <dgm:pt modelId="{68EC4D79-D325-4F6B-BD57-3E1149C15834}" type="pres">
      <dgm:prSet presAssocID="{BB211974-2EAF-4626-8333-E8DFD5F51E48}" presName="background3" presStyleLbl="node3" presStyleIdx="0" presStyleCnt="2"/>
      <dgm:spPr>
        <a:solidFill>
          <a:schemeClr val="accent2">
            <a:lumMod val="20000"/>
            <a:lumOff val="80000"/>
          </a:schemeClr>
        </a:solidFill>
      </dgm:spPr>
    </dgm:pt>
    <dgm:pt modelId="{3E7D3690-5546-4C23-A9A5-90E903B8BB87}" type="pres">
      <dgm:prSet presAssocID="{BB211974-2EAF-4626-8333-E8DFD5F51E48}" presName="text3" presStyleLbl="fgAcc3" presStyleIdx="0" presStyleCnt="2" custScaleX="194460">
        <dgm:presLayoutVars>
          <dgm:chPref val="3"/>
        </dgm:presLayoutVars>
      </dgm:prSet>
      <dgm:spPr/>
    </dgm:pt>
    <dgm:pt modelId="{00A49BAE-1A7D-46F7-8E06-F7AEC4FF3A02}" type="pres">
      <dgm:prSet presAssocID="{BB211974-2EAF-4626-8333-E8DFD5F51E48}" presName="hierChild4" presStyleCnt="0"/>
      <dgm:spPr/>
    </dgm:pt>
    <dgm:pt modelId="{8CBFBE3E-C2CE-4FD6-9190-C919AC081781}" type="pres">
      <dgm:prSet presAssocID="{67FA6789-3E7E-4511-9CC1-0BE6C566969A}" presName="Name10" presStyleLbl="parChTrans1D2" presStyleIdx="1" presStyleCnt="2"/>
      <dgm:spPr/>
    </dgm:pt>
    <dgm:pt modelId="{AEBFE375-D086-450B-83AE-CB12FB8E8591}" type="pres">
      <dgm:prSet presAssocID="{844C428D-C29D-4C8B-B249-B9D3109FD133}" presName="hierRoot2" presStyleCnt="0"/>
      <dgm:spPr/>
    </dgm:pt>
    <dgm:pt modelId="{78540910-5F61-4576-BBE1-52B635F3C85B}" type="pres">
      <dgm:prSet presAssocID="{844C428D-C29D-4C8B-B249-B9D3109FD133}" presName="composite2" presStyleCnt="0"/>
      <dgm:spPr/>
    </dgm:pt>
    <dgm:pt modelId="{BEA142C1-6EBA-4B55-AF17-7F742608CB6E}" type="pres">
      <dgm:prSet presAssocID="{844C428D-C29D-4C8B-B249-B9D3109FD133}" presName="background2" presStyleLbl="node2" presStyleIdx="1" presStyleCnt="2"/>
      <dgm:spPr>
        <a:solidFill>
          <a:schemeClr val="accent2">
            <a:lumMod val="20000"/>
            <a:lumOff val="80000"/>
          </a:schemeClr>
        </a:solidFill>
      </dgm:spPr>
    </dgm:pt>
    <dgm:pt modelId="{1F11373F-4CC2-4D2C-B012-B819AC29EC2D}" type="pres">
      <dgm:prSet presAssocID="{844C428D-C29D-4C8B-B249-B9D3109FD133}" presName="text2" presStyleLbl="fgAcc2" presStyleIdx="1" presStyleCnt="2" custScaleX="199781">
        <dgm:presLayoutVars>
          <dgm:chPref val="3"/>
        </dgm:presLayoutVars>
      </dgm:prSet>
      <dgm:spPr/>
    </dgm:pt>
    <dgm:pt modelId="{265A4685-6BFE-4013-87E4-F4AEA4CA0A05}" type="pres">
      <dgm:prSet presAssocID="{844C428D-C29D-4C8B-B249-B9D3109FD133}" presName="hierChild3" presStyleCnt="0"/>
      <dgm:spPr/>
    </dgm:pt>
    <dgm:pt modelId="{7462C63C-300B-4914-BFAE-B6C5A5F89A64}" type="pres">
      <dgm:prSet presAssocID="{2A0F3422-D684-46F1-AE36-DEB5E94B28DA}" presName="Name17" presStyleLbl="parChTrans1D3" presStyleIdx="1" presStyleCnt="2"/>
      <dgm:spPr/>
    </dgm:pt>
    <dgm:pt modelId="{ED54C10C-628C-4491-B2A4-C2610EE1DF56}" type="pres">
      <dgm:prSet presAssocID="{0EFD14F2-7A11-41EC-81CB-5743627FDD60}" presName="hierRoot3" presStyleCnt="0"/>
      <dgm:spPr/>
    </dgm:pt>
    <dgm:pt modelId="{CAB23C41-6922-4CAB-8430-0A039FD1ED78}" type="pres">
      <dgm:prSet presAssocID="{0EFD14F2-7A11-41EC-81CB-5743627FDD60}" presName="composite3" presStyleCnt="0"/>
      <dgm:spPr/>
    </dgm:pt>
    <dgm:pt modelId="{8CD484D2-B68B-4A95-BC8A-943399F2B825}" type="pres">
      <dgm:prSet presAssocID="{0EFD14F2-7A11-41EC-81CB-5743627FDD60}" presName="background3" presStyleLbl="node3" presStyleIdx="1" presStyleCnt="2"/>
      <dgm:spPr>
        <a:solidFill>
          <a:schemeClr val="accent2">
            <a:lumMod val="20000"/>
            <a:lumOff val="80000"/>
          </a:schemeClr>
        </a:solidFill>
      </dgm:spPr>
    </dgm:pt>
    <dgm:pt modelId="{07E857EC-77B0-489A-A668-62A10B4C1839}" type="pres">
      <dgm:prSet presAssocID="{0EFD14F2-7A11-41EC-81CB-5743627FDD60}" presName="text3" presStyleLbl="fgAcc3" presStyleIdx="1" presStyleCnt="2" custScaleX="200457">
        <dgm:presLayoutVars>
          <dgm:chPref val="3"/>
        </dgm:presLayoutVars>
      </dgm:prSet>
      <dgm:spPr/>
    </dgm:pt>
    <dgm:pt modelId="{C0BA004B-C646-4890-A41C-5433EF6EF102}" type="pres">
      <dgm:prSet presAssocID="{0EFD14F2-7A11-41EC-81CB-5743627FDD60}" presName="hierChild4" presStyleCnt="0"/>
      <dgm:spPr/>
    </dgm:pt>
  </dgm:ptLst>
  <dgm:cxnLst>
    <dgm:cxn modelId="{CA1F3210-380F-418B-A7C6-B67CCF23AD73}" type="presOf" srcId="{BB211974-2EAF-4626-8333-E8DFD5F51E48}" destId="{3E7D3690-5546-4C23-A9A5-90E903B8BB87}" srcOrd="0" destOrd="0" presId="urn:microsoft.com/office/officeart/2005/8/layout/hierarchy1"/>
    <dgm:cxn modelId="{D416FE34-AE30-45FA-985E-FCC6C58B61E3}" srcId="{140E1B79-8C6E-4CF8-9CDF-3DC0F0B1D9CD}" destId="{844C428D-C29D-4C8B-B249-B9D3109FD133}" srcOrd="1" destOrd="0" parTransId="{67FA6789-3E7E-4511-9CC1-0BE6C566969A}" sibTransId="{FE26D9D8-49D9-49ED-95D9-94C3E5981183}"/>
    <dgm:cxn modelId="{938DA83C-462F-461F-BCE9-C36DC51A7677}" type="presOf" srcId="{67FA6789-3E7E-4511-9CC1-0BE6C566969A}" destId="{8CBFBE3E-C2CE-4FD6-9190-C919AC081781}" srcOrd="0" destOrd="0" presId="urn:microsoft.com/office/officeart/2005/8/layout/hierarchy1"/>
    <dgm:cxn modelId="{DFEC113D-BB33-44D4-89A5-86F14C460990}" srcId="{4E45EAA5-9ADD-444E-B62A-31B02E64925A}" destId="{BB211974-2EAF-4626-8333-E8DFD5F51E48}" srcOrd="0" destOrd="0" parTransId="{5BACD865-FB3A-4DC9-A0AB-6568BA04D0A4}" sibTransId="{58C07591-2DA4-49D9-95C2-BE29A2417B0D}"/>
    <dgm:cxn modelId="{3E0EEC3F-54BD-47D2-BD28-7B72E747AFA0}" type="presOf" srcId="{0EFD14F2-7A11-41EC-81CB-5743627FDD60}" destId="{07E857EC-77B0-489A-A668-62A10B4C1839}" srcOrd="0" destOrd="0" presId="urn:microsoft.com/office/officeart/2005/8/layout/hierarchy1"/>
    <dgm:cxn modelId="{EC201561-59CF-48FA-B1E4-AC613C49FB8B}" type="presOf" srcId="{C2256457-F202-4E9E-9DD2-CDB74840662C}" destId="{00045B4B-5AA2-47E8-B151-53DFD8CDCA25}" srcOrd="0" destOrd="0" presId="urn:microsoft.com/office/officeart/2005/8/layout/hierarchy1"/>
    <dgm:cxn modelId="{0DB80547-A3E5-41A0-949C-94495C5C1111}" type="presOf" srcId="{844C428D-C29D-4C8B-B249-B9D3109FD133}" destId="{1F11373F-4CC2-4D2C-B012-B819AC29EC2D}" srcOrd="0" destOrd="0" presId="urn:microsoft.com/office/officeart/2005/8/layout/hierarchy1"/>
    <dgm:cxn modelId="{94B2C049-656F-4FAB-8781-18A3272AD9E5}" type="presOf" srcId="{2A0F3422-D684-46F1-AE36-DEB5E94B28DA}" destId="{7462C63C-300B-4914-BFAE-B6C5A5F89A64}" srcOrd="0" destOrd="0" presId="urn:microsoft.com/office/officeart/2005/8/layout/hierarchy1"/>
    <dgm:cxn modelId="{6B74524B-1755-4F4D-98F4-02FAF72A1E83}" srcId="{140E1B79-8C6E-4CF8-9CDF-3DC0F0B1D9CD}" destId="{4E45EAA5-9ADD-444E-B62A-31B02E64925A}" srcOrd="0" destOrd="0" parTransId="{2AD06C30-826E-4D99-A371-01A2BF8DC76C}" sibTransId="{5C8B20E2-6288-48B5-9DD0-334582804A9B}"/>
    <dgm:cxn modelId="{C1434651-A59C-4F53-B328-CB8303A857DA}" type="presOf" srcId="{140E1B79-8C6E-4CF8-9CDF-3DC0F0B1D9CD}" destId="{01800A85-5014-4971-8F87-0D7DF4BF73D4}" srcOrd="0" destOrd="0" presId="urn:microsoft.com/office/officeart/2005/8/layout/hierarchy1"/>
    <dgm:cxn modelId="{23F57B8C-6AEB-415B-AA22-C8C2E3CEFC2F}" type="presOf" srcId="{5BACD865-FB3A-4DC9-A0AB-6568BA04D0A4}" destId="{F9ECF3E7-35DB-42CD-B287-E6FC204BF44D}" srcOrd="0" destOrd="0" presId="urn:microsoft.com/office/officeart/2005/8/layout/hierarchy1"/>
    <dgm:cxn modelId="{FD6C788E-70D5-49EA-85BB-1E882B35311C}" srcId="{844C428D-C29D-4C8B-B249-B9D3109FD133}" destId="{0EFD14F2-7A11-41EC-81CB-5743627FDD60}" srcOrd="0" destOrd="0" parTransId="{2A0F3422-D684-46F1-AE36-DEB5E94B28DA}" sibTransId="{583C96A8-E6B7-48E4-816F-5E79F142A058}"/>
    <dgm:cxn modelId="{62C24DA0-1B23-4A48-A986-4C3E3C04A6B8}" type="presOf" srcId="{2AD06C30-826E-4D99-A371-01A2BF8DC76C}" destId="{0727814E-E710-4045-8216-CCA83DA0E9AD}" srcOrd="0" destOrd="0" presId="urn:microsoft.com/office/officeart/2005/8/layout/hierarchy1"/>
    <dgm:cxn modelId="{D1C716A9-F2F1-434D-9C2E-4427F3050842}" type="presOf" srcId="{4E45EAA5-9ADD-444E-B62A-31B02E64925A}" destId="{EC9EB914-9495-407A-AD7B-0073BBDFB69C}" srcOrd="0" destOrd="0" presId="urn:microsoft.com/office/officeart/2005/8/layout/hierarchy1"/>
    <dgm:cxn modelId="{D26089E2-D648-4175-AFB6-89C5685AA6E9}" srcId="{C2256457-F202-4E9E-9DD2-CDB74840662C}" destId="{140E1B79-8C6E-4CF8-9CDF-3DC0F0B1D9CD}" srcOrd="0" destOrd="0" parTransId="{8D4EC302-6C35-41EC-97B4-D631A7D542FE}" sibTransId="{760A7A1B-D19C-4564-A8D1-20DA891F990B}"/>
    <dgm:cxn modelId="{2B55BC5C-E590-4A1F-91EC-42A25B82BC5E}" type="presParOf" srcId="{00045B4B-5AA2-47E8-B151-53DFD8CDCA25}" destId="{54183DAD-2399-45F6-BC2D-923FCF5491B8}" srcOrd="0" destOrd="0" presId="urn:microsoft.com/office/officeart/2005/8/layout/hierarchy1"/>
    <dgm:cxn modelId="{4964464C-FEB4-4975-A659-84FF704D2983}" type="presParOf" srcId="{54183DAD-2399-45F6-BC2D-923FCF5491B8}" destId="{343CF816-0823-4F6D-9BA8-C7FF3D7D98ED}" srcOrd="0" destOrd="0" presId="urn:microsoft.com/office/officeart/2005/8/layout/hierarchy1"/>
    <dgm:cxn modelId="{FC4CD84E-D204-48F5-8052-372F2095A12F}" type="presParOf" srcId="{343CF816-0823-4F6D-9BA8-C7FF3D7D98ED}" destId="{D34DA4BE-0A7E-4A43-9EE6-0EA297C4BA70}" srcOrd="0" destOrd="0" presId="urn:microsoft.com/office/officeart/2005/8/layout/hierarchy1"/>
    <dgm:cxn modelId="{FCD9552D-23EA-4D67-9E16-CDB3E9F5FE01}" type="presParOf" srcId="{343CF816-0823-4F6D-9BA8-C7FF3D7D98ED}" destId="{01800A85-5014-4971-8F87-0D7DF4BF73D4}" srcOrd="1" destOrd="0" presId="urn:microsoft.com/office/officeart/2005/8/layout/hierarchy1"/>
    <dgm:cxn modelId="{F6371B94-E80E-4D6F-9465-C93FE21C1CAF}" type="presParOf" srcId="{54183DAD-2399-45F6-BC2D-923FCF5491B8}" destId="{BCC7B027-85B9-43A3-BDA9-75F1258750B5}" srcOrd="1" destOrd="0" presId="urn:microsoft.com/office/officeart/2005/8/layout/hierarchy1"/>
    <dgm:cxn modelId="{1D57E855-71FA-4881-922B-6710DAF02451}" type="presParOf" srcId="{BCC7B027-85B9-43A3-BDA9-75F1258750B5}" destId="{0727814E-E710-4045-8216-CCA83DA0E9AD}" srcOrd="0" destOrd="0" presId="urn:microsoft.com/office/officeart/2005/8/layout/hierarchy1"/>
    <dgm:cxn modelId="{C0CF00FB-1C8C-4B4B-9D4B-44F74F4B5913}" type="presParOf" srcId="{BCC7B027-85B9-43A3-BDA9-75F1258750B5}" destId="{9A5493F0-82D8-4A8B-9D4E-AF9A2A958DA4}" srcOrd="1" destOrd="0" presId="urn:microsoft.com/office/officeart/2005/8/layout/hierarchy1"/>
    <dgm:cxn modelId="{549D25F9-3353-40E7-9F10-F84E8CD91962}" type="presParOf" srcId="{9A5493F0-82D8-4A8B-9D4E-AF9A2A958DA4}" destId="{C2F04C01-22B3-4D7E-B0A7-2D6AC4AA867B}" srcOrd="0" destOrd="0" presId="urn:microsoft.com/office/officeart/2005/8/layout/hierarchy1"/>
    <dgm:cxn modelId="{564D6550-9EC5-472C-A677-C6D1B7C79EE2}" type="presParOf" srcId="{C2F04C01-22B3-4D7E-B0A7-2D6AC4AA867B}" destId="{CB3B6C53-EE40-40CE-86F4-0638CA0E76DC}" srcOrd="0" destOrd="0" presId="urn:microsoft.com/office/officeart/2005/8/layout/hierarchy1"/>
    <dgm:cxn modelId="{9755B56D-E98C-4AA6-BE5F-19FF2B1E360B}" type="presParOf" srcId="{C2F04C01-22B3-4D7E-B0A7-2D6AC4AA867B}" destId="{EC9EB914-9495-407A-AD7B-0073BBDFB69C}" srcOrd="1" destOrd="0" presId="urn:microsoft.com/office/officeart/2005/8/layout/hierarchy1"/>
    <dgm:cxn modelId="{F00F165D-7CA4-4B7A-9D44-15A2D0A43B2D}" type="presParOf" srcId="{9A5493F0-82D8-4A8B-9D4E-AF9A2A958DA4}" destId="{236E0055-974B-41A4-A3FC-FEA6500E7220}" srcOrd="1" destOrd="0" presId="urn:microsoft.com/office/officeart/2005/8/layout/hierarchy1"/>
    <dgm:cxn modelId="{AE8DC130-B7AD-49EF-9119-69C759A8E19A}" type="presParOf" srcId="{236E0055-974B-41A4-A3FC-FEA6500E7220}" destId="{F9ECF3E7-35DB-42CD-B287-E6FC204BF44D}" srcOrd="0" destOrd="0" presId="urn:microsoft.com/office/officeart/2005/8/layout/hierarchy1"/>
    <dgm:cxn modelId="{13FEAD82-C2BE-4B94-89F6-58F61C68F954}" type="presParOf" srcId="{236E0055-974B-41A4-A3FC-FEA6500E7220}" destId="{346DF329-A8C2-442F-AF57-0BC37B07726B}" srcOrd="1" destOrd="0" presId="urn:microsoft.com/office/officeart/2005/8/layout/hierarchy1"/>
    <dgm:cxn modelId="{38B089C7-0325-405E-B775-58966914B40B}" type="presParOf" srcId="{346DF329-A8C2-442F-AF57-0BC37B07726B}" destId="{3F101BA4-23B5-4776-A2E7-EC5D28ABA339}" srcOrd="0" destOrd="0" presId="urn:microsoft.com/office/officeart/2005/8/layout/hierarchy1"/>
    <dgm:cxn modelId="{97144C68-770B-411D-926E-1CE41EE314F5}" type="presParOf" srcId="{3F101BA4-23B5-4776-A2E7-EC5D28ABA339}" destId="{68EC4D79-D325-4F6B-BD57-3E1149C15834}" srcOrd="0" destOrd="0" presId="urn:microsoft.com/office/officeart/2005/8/layout/hierarchy1"/>
    <dgm:cxn modelId="{473CE72E-9B94-41F0-9F58-F1192139DDF6}" type="presParOf" srcId="{3F101BA4-23B5-4776-A2E7-EC5D28ABA339}" destId="{3E7D3690-5546-4C23-A9A5-90E903B8BB87}" srcOrd="1" destOrd="0" presId="urn:microsoft.com/office/officeart/2005/8/layout/hierarchy1"/>
    <dgm:cxn modelId="{A870EC6F-2AAD-41AF-9EAB-9C830C8EF62E}" type="presParOf" srcId="{346DF329-A8C2-442F-AF57-0BC37B07726B}" destId="{00A49BAE-1A7D-46F7-8E06-F7AEC4FF3A02}" srcOrd="1" destOrd="0" presId="urn:microsoft.com/office/officeart/2005/8/layout/hierarchy1"/>
    <dgm:cxn modelId="{DB414882-C3C1-4ECD-AFE3-F803E609EFB1}" type="presParOf" srcId="{BCC7B027-85B9-43A3-BDA9-75F1258750B5}" destId="{8CBFBE3E-C2CE-4FD6-9190-C919AC081781}" srcOrd="2" destOrd="0" presId="urn:microsoft.com/office/officeart/2005/8/layout/hierarchy1"/>
    <dgm:cxn modelId="{222F4F2D-7C8F-4063-8CDF-B31901FA3273}" type="presParOf" srcId="{BCC7B027-85B9-43A3-BDA9-75F1258750B5}" destId="{AEBFE375-D086-450B-83AE-CB12FB8E8591}" srcOrd="3" destOrd="0" presId="urn:microsoft.com/office/officeart/2005/8/layout/hierarchy1"/>
    <dgm:cxn modelId="{73FB5BA9-5217-4DE3-B6D7-3B11BA844EF4}" type="presParOf" srcId="{AEBFE375-D086-450B-83AE-CB12FB8E8591}" destId="{78540910-5F61-4576-BBE1-52B635F3C85B}" srcOrd="0" destOrd="0" presId="urn:microsoft.com/office/officeart/2005/8/layout/hierarchy1"/>
    <dgm:cxn modelId="{BEA79C3D-290A-43DA-881B-FBBE6AFE0079}" type="presParOf" srcId="{78540910-5F61-4576-BBE1-52B635F3C85B}" destId="{BEA142C1-6EBA-4B55-AF17-7F742608CB6E}" srcOrd="0" destOrd="0" presId="urn:microsoft.com/office/officeart/2005/8/layout/hierarchy1"/>
    <dgm:cxn modelId="{72490B71-3476-47C8-8F1B-795C9F4A72C4}" type="presParOf" srcId="{78540910-5F61-4576-BBE1-52B635F3C85B}" destId="{1F11373F-4CC2-4D2C-B012-B819AC29EC2D}" srcOrd="1" destOrd="0" presId="urn:microsoft.com/office/officeart/2005/8/layout/hierarchy1"/>
    <dgm:cxn modelId="{9337933F-FC86-4DBB-86F9-16E9B0087E46}" type="presParOf" srcId="{AEBFE375-D086-450B-83AE-CB12FB8E8591}" destId="{265A4685-6BFE-4013-87E4-F4AEA4CA0A05}" srcOrd="1" destOrd="0" presId="urn:microsoft.com/office/officeart/2005/8/layout/hierarchy1"/>
    <dgm:cxn modelId="{FB9A57ED-EDFC-4E09-B9EA-014175FBF1DF}" type="presParOf" srcId="{265A4685-6BFE-4013-87E4-F4AEA4CA0A05}" destId="{7462C63C-300B-4914-BFAE-B6C5A5F89A64}" srcOrd="0" destOrd="0" presId="urn:microsoft.com/office/officeart/2005/8/layout/hierarchy1"/>
    <dgm:cxn modelId="{3CF90393-2867-4A44-8219-A4A167032D48}" type="presParOf" srcId="{265A4685-6BFE-4013-87E4-F4AEA4CA0A05}" destId="{ED54C10C-628C-4491-B2A4-C2610EE1DF56}" srcOrd="1" destOrd="0" presId="urn:microsoft.com/office/officeart/2005/8/layout/hierarchy1"/>
    <dgm:cxn modelId="{835F7BB9-CAB4-410C-87A8-9788325C920B}" type="presParOf" srcId="{ED54C10C-628C-4491-B2A4-C2610EE1DF56}" destId="{CAB23C41-6922-4CAB-8430-0A039FD1ED78}" srcOrd="0" destOrd="0" presId="urn:microsoft.com/office/officeart/2005/8/layout/hierarchy1"/>
    <dgm:cxn modelId="{17219A39-ADB2-414D-BB21-FAAD76637D16}" type="presParOf" srcId="{CAB23C41-6922-4CAB-8430-0A039FD1ED78}" destId="{8CD484D2-B68B-4A95-BC8A-943399F2B825}" srcOrd="0" destOrd="0" presId="urn:microsoft.com/office/officeart/2005/8/layout/hierarchy1"/>
    <dgm:cxn modelId="{93F8A7D9-CA6F-41CA-9F24-F83B49ACB1D7}" type="presParOf" srcId="{CAB23C41-6922-4CAB-8430-0A039FD1ED78}" destId="{07E857EC-77B0-489A-A668-62A10B4C1839}" srcOrd="1" destOrd="0" presId="urn:microsoft.com/office/officeart/2005/8/layout/hierarchy1"/>
    <dgm:cxn modelId="{06C1A62B-F5E8-4C01-B996-798FAE1EE702}" type="presParOf" srcId="{ED54C10C-628C-4491-B2A4-C2610EE1DF56}" destId="{C0BA004B-C646-4890-A41C-5433EF6EF102}" srcOrd="1" destOrd="0" presId="urn:microsoft.com/office/officeart/2005/8/layout/hierarchy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948928F-8D03-4AAA-9A0C-2B18FEBF9984}"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lv-LV"/>
        </a:p>
      </dgm:t>
    </dgm:pt>
    <dgm:pt modelId="{F4B43211-5D21-4C06-A660-A883A02F596B}" type="pres">
      <dgm:prSet presAssocID="{F948928F-8D03-4AAA-9A0C-2B18FEBF9984}" presName="Name0" presStyleCnt="0">
        <dgm:presLayoutVars>
          <dgm:dir/>
        </dgm:presLayoutVars>
      </dgm:prSet>
      <dgm:spPr/>
    </dgm:pt>
  </dgm:ptLst>
  <dgm:cxnLst>
    <dgm:cxn modelId="{98BEDE33-6A05-4070-BE86-17F15F7613E3}" type="presOf" srcId="{F948928F-8D03-4AAA-9A0C-2B18FEBF9984}" destId="{F4B43211-5D21-4C06-A660-A883A02F596B}" srcOrd="0"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9B47849-3690-44F3-9F61-1FCA63DC8B2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lv-LV"/>
        </a:p>
      </dgm:t>
    </dgm:pt>
    <dgm:pt modelId="{562395C2-C2FF-4F86-8ECC-6E0678BE8BD0}" type="pres">
      <dgm:prSet presAssocID="{39B47849-3690-44F3-9F61-1FCA63DC8B20}" presName="composite" presStyleCnt="0">
        <dgm:presLayoutVars>
          <dgm:chMax val="1"/>
          <dgm:dir/>
          <dgm:resizeHandles val="exact"/>
        </dgm:presLayoutVars>
      </dgm:prSet>
      <dgm:spPr/>
    </dgm:pt>
  </dgm:ptLst>
  <dgm:cxnLst>
    <dgm:cxn modelId="{3ECE24C3-7D22-46CA-82D4-516337796830}" type="presOf" srcId="{39B47849-3690-44F3-9F61-1FCA63DC8B20}" destId="{562395C2-C2FF-4F86-8ECC-6E0678BE8BD0}" srcOrd="0" destOrd="0" presId="urn:microsoft.com/office/officeart/2005/8/layout/h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948928F-8D03-4AAA-9A0C-2B18FEBF9984}"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lv-LV"/>
        </a:p>
      </dgm:t>
    </dgm:pt>
    <dgm:pt modelId="{F4B43211-5D21-4C06-A660-A883A02F596B}" type="pres">
      <dgm:prSet presAssocID="{F948928F-8D03-4AAA-9A0C-2B18FEBF9984}" presName="Name0" presStyleCnt="0">
        <dgm:presLayoutVars>
          <dgm:dir/>
        </dgm:presLayoutVars>
      </dgm:prSet>
      <dgm:spPr/>
    </dgm:pt>
  </dgm:ptLst>
  <dgm:cxnLst>
    <dgm:cxn modelId="{98BEDE33-6A05-4070-BE86-17F15F7613E3}" type="presOf" srcId="{F948928F-8D03-4AAA-9A0C-2B18FEBF9984}" destId="{F4B43211-5D21-4C06-A660-A883A02F596B}" srcOrd="0"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9B47849-3690-44F3-9F61-1FCA63DC8B2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lv-LV"/>
        </a:p>
      </dgm:t>
    </dgm:pt>
    <dgm:pt modelId="{562395C2-C2FF-4F86-8ECC-6E0678BE8BD0}" type="pres">
      <dgm:prSet presAssocID="{39B47849-3690-44F3-9F61-1FCA63DC8B20}" presName="composite" presStyleCnt="0">
        <dgm:presLayoutVars>
          <dgm:chMax val="1"/>
          <dgm:dir/>
          <dgm:resizeHandles val="exact"/>
        </dgm:presLayoutVars>
      </dgm:prSet>
      <dgm:spPr/>
    </dgm:pt>
  </dgm:ptLst>
  <dgm:cxnLst>
    <dgm:cxn modelId="{3ECE24C3-7D22-46CA-82D4-516337796830}" type="presOf" srcId="{39B47849-3690-44F3-9F61-1FCA63DC8B20}" destId="{562395C2-C2FF-4F86-8ECC-6E0678BE8BD0}" srcOrd="0" destOrd="0" presId="urn:microsoft.com/office/officeart/2005/8/layout/h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48928F-8D03-4AAA-9A0C-2B18FEBF9984}"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lv-LV"/>
        </a:p>
      </dgm:t>
    </dgm:pt>
    <dgm:pt modelId="{F4B43211-5D21-4C06-A660-A883A02F596B}" type="pres">
      <dgm:prSet presAssocID="{F948928F-8D03-4AAA-9A0C-2B18FEBF9984}" presName="Name0" presStyleCnt="0">
        <dgm:presLayoutVars>
          <dgm:dir/>
        </dgm:presLayoutVars>
      </dgm:prSet>
      <dgm:spPr/>
    </dgm:pt>
  </dgm:ptLst>
  <dgm:cxnLst>
    <dgm:cxn modelId="{98BEDE33-6A05-4070-BE86-17F15F7613E3}" type="presOf" srcId="{F948928F-8D03-4AAA-9A0C-2B18FEBF9984}" destId="{F4B43211-5D21-4C06-A660-A883A02F596B}" srcOrd="0"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C8F6F6C-A84F-45F5-9D86-D1CCC8E57EA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F79DB987-E00B-4EDD-A3E3-00B5D48FC712}">
      <dgm:prSet phldrT="[Teksts]" custT="1"/>
      <dgm:spPr>
        <a:solidFill>
          <a:schemeClr val="accent2">
            <a:lumMod val="60000"/>
            <a:lumOff val="40000"/>
          </a:schemeClr>
        </a:solidFill>
      </dgm:spPr>
      <dgm:t>
        <a:bodyPr/>
        <a:lstStyle/>
        <a:p>
          <a:pPr>
            <a:buClr>
              <a:srgbClr val="228D54"/>
            </a:buClr>
          </a:pPr>
          <a:r>
            <a:rPr lang="lv-LV" sz="1600" dirty="0">
              <a:latin typeface="Trebuchet MS" panose="020B0603020202020204" pitchFamily="34" charset="0"/>
            </a:rPr>
            <a:t>Darbi netiek nodrošināti pakalpojuma/piegādes līgumā paredzētajā termiņā, piemēram, stendu uzstāda ar mēneša nokavēšanos</a:t>
          </a:r>
          <a:endParaRPr lang="lv-LV" sz="1600" dirty="0"/>
        </a:p>
      </dgm:t>
    </dgm:pt>
    <dgm:pt modelId="{C72034C1-E8E6-48AB-A2E2-CE52A5D794D2}" type="parTrans" cxnId="{006227D4-5DEF-4316-ADBD-42EEA86013F2}">
      <dgm:prSet/>
      <dgm:spPr/>
      <dgm:t>
        <a:bodyPr/>
        <a:lstStyle/>
        <a:p>
          <a:endParaRPr lang="lv-LV"/>
        </a:p>
      </dgm:t>
    </dgm:pt>
    <dgm:pt modelId="{D41296D5-E543-49E6-864F-3B15D0D13C92}" type="sibTrans" cxnId="{006227D4-5DEF-4316-ADBD-42EEA86013F2}">
      <dgm:prSet/>
      <dgm:spPr/>
      <dgm:t>
        <a:bodyPr/>
        <a:lstStyle/>
        <a:p>
          <a:endParaRPr lang="lv-LV"/>
        </a:p>
      </dgm:t>
    </dgm:pt>
    <dgm:pt modelId="{8E673196-F6A1-4E73-A0CF-1CDD950256B6}">
      <dgm:prSet phldrT="[Teksts]" custT="1"/>
      <dgm:spPr>
        <a:solidFill>
          <a:schemeClr val="accent2">
            <a:lumMod val="60000"/>
            <a:lumOff val="40000"/>
          </a:schemeClr>
        </a:solidFill>
      </dgm:spPr>
      <dgm:t>
        <a:bodyPr/>
        <a:lstStyle/>
        <a:p>
          <a:pPr>
            <a:buClr>
              <a:srgbClr val="228D54"/>
            </a:buClr>
          </a:pPr>
          <a:r>
            <a:rPr lang="lv-LV" sz="1600" dirty="0">
              <a:latin typeface="Trebuchet MS" panose="020B0603020202020204" pitchFamily="34" charset="0"/>
            </a:rPr>
            <a:t>Rēķini tiek piestādīti un apmaksāti pēc projekta īstenošanas termiņa</a:t>
          </a:r>
          <a:endParaRPr lang="lv-LV" sz="1600" dirty="0"/>
        </a:p>
      </dgm:t>
    </dgm:pt>
    <dgm:pt modelId="{54F58BDD-C585-4F28-950C-D61C76C77AD1}" type="parTrans" cxnId="{E53612F4-7A1C-4975-B63E-7126FDEDEF1A}">
      <dgm:prSet/>
      <dgm:spPr/>
      <dgm:t>
        <a:bodyPr/>
        <a:lstStyle/>
        <a:p>
          <a:endParaRPr lang="lv-LV"/>
        </a:p>
      </dgm:t>
    </dgm:pt>
    <dgm:pt modelId="{72F95E11-6C00-4B3A-8489-DEDA83BB32F2}" type="sibTrans" cxnId="{E53612F4-7A1C-4975-B63E-7126FDEDEF1A}">
      <dgm:prSet/>
      <dgm:spPr/>
      <dgm:t>
        <a:bodyPr/>
        <a:lstStyle/>
        <a:p>
          <a:endParaRPr lang="lv-LV"/>
        </a:p>
      </dgm:t>
    </dgm:pt>
    <dgm:pt modelId="{6A70B801-0668-40A9-9E5D-B1F3FC5CA792}">
      <dgm:prSet phldrT="[Teksts]" custT="1"/>
      <dgm:spPr>
        <a:solidFill>
          <a:schemeClr val="accent2">
            <a:lumMod val="60000"/>
            <a:lumOff val="40000"/>
          </a:schemeClr>
        </a:solidFill>
      </dgm:spPr>
      <dgm:t>
        <a:bodyPr/>
        <a:lstStyle/>
        <a:p>
          <a:pPr>
            <a:buClr>
              <a:srgbClr val="228D54"/>
            </a:buClr>
          </a:pPr>
          <a:r>
            <a:rPr lang="lv-LV" sz="1600" dirty="0">
              <a:latin typeface="Trebuchet MS" panose="020B0603020202020204" pitchFamily="34" charset="0"/>
            </a:rPr>
            <a:t>Netiek veiktas pasākuma foto fiksācijas, aizbildinoties, ka dalībnieki nevēlas fotografēties</a:t>
          </a:r>
          <a:endParaRPr lang="lv-LV" sz="1600" dirty="0"/>
        </a:p>
      </dgm:t>
    </dgm:pt>
    <dgm:pt modelId="{46AFB9F3-E296-4995-85F6-3C4616C49FA7}" type="parTrans" cxnId="{6EAD115E-61CA-459E-B926-33118F2BD274}">
      <dgm:prSet/>
      <dgm:spPr/>
      <dgm:t>
        <a:bodyPr/>
        <a:lstStyle/>
        <a:p>
          <a:endParaRPr lang="lv-LV"/>
        </a:p>
      </dgm:t>
    </dgm:pt>
    <dgm:pt modelId="{AF5C598B-0BF7-43E1-B3A7-59E9F1441170}" type="sibTrans" cxnId="{6EAD115E-61CA-459E-B926-33118F2BD274}">
      <dgm:prSet/>
      <dgm:spPr/>
      <dgm:t>
        <a:bodyPr/>
        <a:lstStyle/>
        <a:p>
          <a:endParaRPr lang="lv-LV"/>
        </a:p>
      </dgm:t>
    </dgm:pt>
    <dgm:pt modelId="{D1E03F03-E7A6-4054-8EEF-1D748D7D179E}">
      <dgm:prSet phldrT="[Teksts]" custT="1"/>
      <dgm:spPr>
        <a:solidFill>
          <a:schemeClr val="accent2">
            <a:lumMod val="60000"/>
            <a:lumOff val="40000"/>
          </a:schemeClr>
        </a:solidFill>
      </dgm:spPr>
      <dgm:t>
        <a:bodyPr/>
        <a:lstStyle/>
        <a:p>
          <a:pPr>
            <a:buClr>
              <a:srgbClr val="228D54"/>
            </a:buClr>
          </a:pPr>
          <a:r>
            <a:rPr lang="lv-LV" sz="1600" dirty="0">
              <a:latin typeface="Trebuchet MS" panose="020B0603020202020204" pitchFamily="34" charset="0"/>
            </a:rPr>
            <a:t>Netiek veidoti katra pasākuma dalībnieku saraksti</a:t>
          </a:r>
          <a:endParaRPr lang="lv-LV" sz="1600" dirty="0"/>
        </a:p>
      </dgm:t>
    </dgm:pt>
    <dgm:pt modelId="{91858848-9FBA-4DD9-A1D1-7D59814CA7BE}" type="parTrans" cxnId="{18B58D96-EFA8-4EFD-845C-EFE91DA163BC}">
      <dgm:prSet/>
      <dgm:spPr/>
      <dgm:t>
        <a:bodyPr/>
        <a:lstStyle/>
        <a:p>
          <a:endParaRPr lang="lv-LV"/>
        </a:p>
      </dgm:t>
    </dgm:pt>
    <dgm:pt modelId="{09EF9DB8-C78C-49DD-83BE-20764B67262B}" type="sibTrans" cxnId="{18B58D96-EFA8-4EFD-845C-EFE91DA163BC}">
      <dgm:prSet/>
      <dgm:spPr/>
      <dgm:t>
        <a:bodyPr/>
        <a:lstStyle/>
        <a:p>
          <a:endParaRPr lang="lv-LV"/>
        </a:p>
      </dgm:t>
    </dgm:pt>
    <dgm:pt modelId="{10DAD6A7-304D-43A6-833A-1A156E5ACB21}">
      <dgm:prSet phldrT="[Teksts]" custT="1"/>
      <dgm:spPr>
        <a:solidFill>
          <a:schemeClr val="accent2">
            <a:lumMod val="60000"/>
            <a:lumOff val="40000"/>
          </a:schemeClr>
        </a:solidFill>
      </dgm:spPr>
      <dgm:t>
        <a:bodyPr/>
        <a:lstStyle/>
        <a:p>
          <a:pPr>
            <a:buClr>
              <a:srgbClr val="228D54"/>
            </a:buClr>
          </a:pPr>
          <a:r>
            <a:rPr lang="lv-LV" sz="1200" dirty="0">
              <a:latin typeface="Trebuchet MS" panose="020B0603020202020204" pitchFamily="34" charset="0"/>
            </a:rPr>
            <a:t>Netiek nodrošināta projekta pieteikumā paredzētā publicitāte. Piemēram, plakātos/</a:t>
          </a:r>
          <a:r>
            <a:rPr lang="lv-LV" sz="1200" dirty="0" err="1">
              <a:latin typeface="Trebuchet MS" panose="020B0603020202020204" pitchFamily="34" charset="0"/>
            </a:rPr>
            <a:t>baneros</a:t>
          </a:r>
          <a:r>
            <a:rPr lang="lv-LV" sz="1200" dirty="0">
              <a:latin typeface="Trebuchet MS" panose="020B0603020202020204" pitchFamily="34" charset="0"/>
            </a:rPr>
            <a:t> netiek lietota atsauce uz pašvaldību kā pasākuma finansētāju. Publicitāte netiek saskaņota ar atbildīgo kontaktpersonu</a:t>
          </a:r>
          <a:endParaRPr lang="lv-LV" sz="1200" dirty="0"/>
        </a:p>
      </dgm:t>
    </dgm:pt>
    <dgm:pt modelId="{12EC42C5-4C23-4A1F-A9A6-C2F3A8165F7C}" type="parTrans" cxnId="{7E5BB6C4-4611-4B2E-8EDE-D0E099A4A2EE}">
      <dgm:prSet/>
      <dgm:spPr/>
      <dgm:t>
        <a:bodyPr/>
        <a:lstStyle/>
        <a:p>
          <a:endParaRPr lang="lv-LV"/>
        </a:p>
      </dgm:t>
    </dgm:pt>
    <dgm:pt modelId="{C42640D2-7118-431A-8499-FA049CB10C4C}" type="sibTrans" cxnId="{7E5BB6C4-4611-4B2E-8EDE-D0E099A4A2EE}">
      <dgm:prSet/>
      <dgm:spPr/>
      <dgm:t>
        <a:bodyPr/>
        <a:lstStyle/>
        <a:p>
          <a:endParaRPr lang="lv-LV"/>
        </a:p>
      </dgm:t>
    </dgm:pt>
    <dgm:pt modelId="{D0AE5D31-B8FC-4F9F-81AE-8016CD290045}">
      <dgm:prSet phldrT="[Teksts]" custT="1"/>
      <dgm:spPr>
        <a:solidFill>
          <a:schemeClr val="accent2">
            <a:lumMod val="60000"/>
            <a:lumOff val="40000"/>
          </a:schemeClr>
        </a:solidFill>
      </dgm:spPr>
      <dgm:t>
        <a:bodyPr/>
        <a:lstStyle/>
        <a:p>
          <a:pPr>
            <a:buClr>
              <a:srgbClr val="228D54"/>
            </a:buClr>
          </a:pPr>
          <a:r>
            <a:rPr lang="lv-LV" sz="1600" dirty="0">
              <a:latin typeface="Trebuchet MS" panose="020B0603020202020204" pitchFamily="34" charset="0"/>
            </a:rPr>
            <a:t>Ar atbildīgo kontaktpersonu rakstiski netiek saskaņotas izmaiņas projektā – pasākumu norises laiki, lektori, aktivitātes u.c.</a:t>
          </a:r>
          <a:endParaRPr lang="lv-LV" sz="1600" dirty="0"/>
        </a:p>
      </dgm:t>
    </dgm:pt>
    <dgm:pt modelId="{B3765CFB-538A-4B5D-9D7A-6A06CF6F6B52}" type="parTrans" cxnId="{66429565-3368-43AD-BBB6-99820D5EEEF3}">
      <dgm:prSet/>
      <dgm:spPr/>
      <dgm:t>
        <a:bodyPr/>
        <a:lstStyle/>
        <a:p>
          <a:endParaRPr lang="lv-LV"/>
        </a:p>
      </dgm:t>
    </dgm:pt>
    <dgm:pt modelId="{C639F7C7-929A-4168-A4E5-76FB9E875FD5}" type="sibTrans" cxnId="{66429565-3368-43AD-BBB6-99820D5EEEF3}">
      <dgm:prSet/>
      <dgm:spPr/>
      <dgm:t>
        <a:bodyPr/>
        <a:lstStyle/>
        <a:p>
          <a:endParaRPr lang="lv-LV"/>
        </a:p>
      </dgm:t>
    </dgm:pt>
    <dgm:pt modelId="{39936486-2CA3-4360-993D-4DABA7545C5A}">
      <dgm:prSet phldrT="[Teksts]" custT="1"/>
      <dgm:spPr>
        <a:solidFill>
          <a:schemeClr val="accent2">
            <a:lumMod val="60000"/>
            <a:lumOff val="40000"/>
          </a:schemeClr>
        </a:solidFill>
      </dgm:spPr>
      <dgm:t>
        <a:bodyPr/>
        <a:lstStyle/>
        <a:p>
          <a:pPr>
            <a:buClr>
              <a:srgbClr val="228D54"/>
            </a:buClr>
          </a:pPr>
          <a:r>
            <a:rPr lang="lv-LV" sz="1400" dirty="0">
              <a:latin typeface="Trebuchet MS" panose="020B0603020202020204" pitchFamily="34" charset="0"/>
            </a:rPr>
            <a:t>Līgumā kā rezultatīvie rādītāji paredzēti, piemēram, apmierināti semināru apmeklētāji, taču nav veikta apmeklētāju apmierinātības aptauja</a:t>
          </a:r>
          <a:endParaRPr lang="lv-LV" sz="1400" dirty="0"/>
        </a:p>
      </dgm:t>
    </dgm:pt>
    <dgm:pt modelId="{1314A958-EB9C-4C1E-8981-47CD32F6CE32}" type="parTrans" cxnId="{6DE7308A-8301-42AD-A88F-745D9CE63C8B}">
      <dgm:prSet/>
      <dgm:spPr/>
      <dgm:t>
        <a:bodyPr/>
        <a:lstStyle/>
        <a:p>
          <a:endParaRPr lang="lv-LV"/>
        </a:p>
      </dgm:t>
    </dgm:pt>
    <dgm:pt modelId="{68E6F2FF-A49B-4056-BFF6-75146222A643}" type="sibTrans" cxnId="{6DE7308A-8301-42AD-A88F-745D9CE63C8B}">
      <dgm:prSet/>
      <dgm:spPr/>
      <dgm:t>
        <a:bodyPr/>
        <a:lstStyle/>
        <a:p>
          <a:endParaRPr lang="lv-LV"/>
        </a:p>
      </dgm:t>
    </dgm:pt>
    <dgm:pt modelId="{27D03E52-2B6B-4E20-BBD8-70877ACC8480}" type="pres">
      <dgm:prSet presAssocID="{EC8F6F6C-A84F-45F5-9D86-D1CCC8E57EA1}" presName="diagram" presStyleCnt="0">
        <dgm:presLayoutVars>
          <dgm:dir/>
          <dgm:resizeHandles val="exact"/>
        </dgm:presLayoutVars>
      </dgm:prSet>
      <dgm:spPr/>
    </dgm:pt>
    <dgm:pt modelId="{FC205CA6-47AB-4965-9015-F1BE22F12819}" type="pres">
      <dgm:prSet presAssocID="{F79DB987-E00B-4EDD-A3E3-00B5D48FC712}" presName="node" presStyleLbl="node1" presStyleIdx="0" presStyleCnt="7">
        <dgm:presLayoutVars>
          <dgm:bulletEnabled val="1"/>
        </dgm:presLayoutVars>
      </dgm:prSet>
      <dgm:spPr/>
    </dgm:pt>
    <dgm:pt modelId="{9AAF40FF-01B9-44C4-865D-8396B4F968AD}" type="pres">
      <dgm:prSet presAssocID="{D41296D5-E543-49E6-864F-3B15D0D13C92}" presName="sibTrans" presStyleCnt="0"/>
      <dgm:spPr/>
    </dgm:pt>
    <dgm:pt modelId="{8B241DFB-6673-42E6-A711-6CF5A08F73EA}" type="pres">
      <dgm:prSet presAssocID="{8E673196-F6A1-4E73-A0CF-1CDD950256B6}" presName="node" presStyleLbl="node1" presStyleIdx="1" presStyleCnt="7">
        <dgm:presLayoutVars>
          <dgm:bulletEnabled val="1"/>
        </dgm:presLayoutVars>
      </dgm:prSet>
      <dgm:spPr/>
    </dgm:pt>
    <dgm:pt modelId="{1DFD239B-1D24-4C73-AB10-FDCF19B64FB4}" type="pres">
      <dgm:prSet presAssocID="{72F95E11-6C00-4B3A-8489-DEDA83BB32F2}" presName="sibTrans" presStyleCnt="0"/>
      <dgm:spPr/>
    </dgm:pt>
    <dgm:pt modelId="{326AAFEE-81ED-49CF-8C5B-A51CE2F2E905}" type="pres">
      <dgm:prSet presAssocID="{6A70B801-0668-40A9-9E5D-B1F3FC5CA792}" presName="node" presStyleLbl="node1" presStyleIdx="2" presStyleCnt="7">
        <dgm:presLayoutVars>
          <dgm:bulletEnabled val="1"/>
        </dgm:presLayoutVars>
      </dgm:prSet>
      <dgm:spPr/>
    </dgm:pt>
    <dgm:pt modelId="{2A8F913B-9384-4CD6-BE57-BA25AB28EF2B}" type="pres">
      <dgm:prSet presAssocID="{AF5C598B-0BF7-43E1-B3A7-59E9F1441170}" presName="sibTrans" presStyleCnt="0"/>
      <dgm:spPr/>
    </dgm:pt>
    <dgm:pt modelId="{A3EC593B-003D-40BF-A768-0560901C1BB5}" type="pres">
      <dgm:prSet presAssocID="{D1E03F03-E7A6-4054-8EEF-1D748D7D179E}" presName="node" presStyleLbl="node1" presStyleIdx="3" presStyleCnt="7">
        <dgm:presLayoutVars>
          <dgm:bulletEnabled val="1"/>
        </dgm:presLayoutVars>
      </dgm:prSet>
      <dgm:spPr/>
    </dgm:pt>
    <dgm:pt modelId="{8BB1805A-C69B-4304-BAA3-C0621B811009}" type="pres">
      <dgm:prSet presAssocID="{09EF9DB8-C78C-49DD-83BE-20764B67262B}" presName="sibTrans" presStyleCnt="0"/>
      <dgm:spPr/>
    </dgm:pt>
    <dgm:pt modelId="{9384C44B-618F-40D0-A19B-7A3CCA753E9B}" type="pres">
      <dgm:prSet presAssocID="{10DAD6A7-304D-43A6-833A-1A156E5ACB21}" presName="node" presStyleLbl="node1" presStyleIdx="4" presStyleCnt="7">
        <dgm:presLayoutVars>
          <dgm:bulletEnabled val="1"/>
        </dgm:presLayoutVars>
      </dgm:prSet>
      <dgm:spPr/>
    </dgm:pt>
    <dgm:pt modelId="{E66DC0DE-F2F9-4A27-9329-D0062530B4C7}" type="pres">
      <dgm:prSet presAssocID="{C42640D2-7118-431A-8499-FA049CB10C4C}" presName="sibTrans" presStyleCnt="0"/>
      <dgm:spPr/>
    </dgm:pt>
    <dgm:pt modelId="{24DDDA7D-C5BA-455B-B2AF-2911FDE9D877}" type="pres">
      <dgm:prSet presAssocID="{D0AE5D31-B8FC-4F9F-81AE-8016CD290045}" presName="node" presStyleLbl="node1" presStyleIdx="5" presStyleCnt="7">
        <dgm:presLayoutVars>
          <dgm:bulletEnabled val="1"/>
        </dgm:presLayoutVars>
      </dgm:prSet>
      <dgm:spPr/>
    </dgm:pt>
    <dgm:pt modelId="{02A3F700-0016-425D-987A-F21059AF3F79}" type="pres">
      <dgm:prSet presAssocID="{C639F7C7-929A-4168-A4E5-76FB9E875FD5}" presName="sibTrans" presStyleCnt="0"/>
      <dgm:spPr/>
    </dgm:pt>
    <dgm:pt modelId="{B96F4E1B-E717-41F8-B4B3-23A4541FD931}" type="pres">
      <dgm:prSet presAssocID="{39936486-2CA3-4360-993D-4DABA7545C5A}" presName="node" presStyleLbl="node1" presStyleIdx="6" presStyleCnt="7">
        <dgm:presLayoutVars>
          <dgm:bulletEnabled val="1"/>
        </dgm:presLayoutVars>
      </dgm:prSet>
      <dgm:spPr/>
    </dgm:pt>
  </dgm:ptLst>
  <dgm:cxnLst>
    <dgm:cxn modelId="{36943605-29AE-4C33-A35A-343BB1D54FFD}" type="presOf" srcId="{F79DB987-E00B-4EDD-A3E3-00B5D48FC712}" destId="{FC205CA6-47AB-4965-9015-F1BE22F12819}" srcOrd="0" destOrd="0" presId="urn:microsoft.com/office/officeart/2005/8/layout/default"/>
    <dgm:cxn modelId="{6EAD115E-61CA-459E-B926-33118F2BD274}" srcId="{EC8F6F6C-A84F-45F5-9D86-D1CCC8E57EA1}" destId="{6A70B801-0668-40A9-9E5D-B1F3FC5CA792}" srcOrd="2" destOrd="0" parTransId="{46AFB9F3-E296-4995-85F6-3C4616C49FA7}" sibTransId="{AF5C598B-0BF7-43E1-B3A7-59E9F1441170}"/>
    <dgm:cxn modelId="{66429565-3368-43AD-BBB6-99820D5EEEF3}" srcId="{EC8F6F6C-A84F-45F5-9D86-D1CCC8E57EA1}" destId="{D0AE5D31-B8FC-4F9F-81AE-8016CD290045}" srcOrd="5" destOrd="0" parTransId="{B3765CFB-538A-4B5D-9D7A-6A06CF6F6B52}" sibTransId="{C639F7C7-929A-4168-A4E5-76FB9E875FD5}"/>
    <dgm:cxn modelId="{E6A44E66-53D5-4C48-8EDE-5DC398BE6AA1}" type="presOf" srcId="{8E673196-F6A1-4E73-A0CF-1CDD950256B6}" destId="{8B241DFB-6673-42E6-A711-6CF5A08F73EA}" srcOrd="0" destOrd="0" presId="urn:microsoft.com/office/officeart/2005/8/layout/default"/>
    <dgm:cxn modelId="{6DE7308A-8301-42AD-A88F-745D9CE63C8B}" srcId="{EC8F6F6C-A84F-45F5-9D86-D1CCC8E57EA1}" destId="{39936486-2CA3-4360-993D-4DABA7545C5A}" srcOrd="6" destOrd="0" parTransId="{1314A958-EB9C-4C1E-8981-47CD32F6CE32}" sibTransId="{68E6F2FF-A49B-4056-BFF6-75146222A643}"/>
    <dgm:cxn modelId="{18B58D96-EFA8-4EFD-845C-EFE91DA163BC}" srcId="{EC8F6F6C-A84F-45F5-9D86-D1CCC8E57EA1}" destId="{D1E03F03-E7A6-4054-8EEF-1D748D7D179E}" srcOrd="3" destOrd="0" parTransId="{91858848-9FBA-4DD9-A1D1-7D59814CA7BE}" sibTransId="{09EF9DB8-C78C-49DD-83BE-20764B67262B}"/>
    <dgm:cxn modelId="{A0325C9E-C1DF-4602-8846-E62903215F14}" type="presOf" srcId="{D1E03F03-E7A6-4054-8EEF-1D748D7D179E}" destId="{A3EC593B-003D-40BF-A768-0560901C1BB5}" srcOrd="0" destOrd="0" presId="urn:microsoft.com/office/officeart/2005/8/layout/default"/>
    <dgm:cxn modelId="{449C3CA5-FA36-4E18-B3C9-B6D6ED0CE882}" type="presOf" srcId="{39936486-2CA3-4360-993D-4DABA7545C5A}" destId="{B96F4E1B-E717-41F8-B4B3-23A4541FD931}" srcOrd="0" destOrd="0" presId="urn:microsoft.com/office/officeart/2005/8/layout/default"/>
    <dgm:cxn modelId="{7C8C35B4-9BE3-461F-A87D-FA15E6DCBD32}" type="presOf" srcId="{D0AE5D31-B8FC-4F9F-81AE-8016CD290045}" destId="{24DDDA7D-C5BA-455B-B2AF-2911FDE9D877}" srcOrd="0" destOrd="0" presId="urn:microsoft.com/office/officeart/2005/8/layout/default"/>
    <dgm:cxn modelId="{270239C4-81A5-4CE0-8892-25E8035B825E}" type="presOf" srcId="{6A70B801-0668-40A9-9E5D-B1F3FC5CA792}" destId="{326AAFEE-81ED-49CF-8C5B-A51CE2F2E905}" srcOrd="0" destOrd="0" presId="urn:microsoft.com/office/officeart/2005/8/layout/default"/>
    <dgm:cxn modelId="{7E5BB6C4-4611-4B2E-8EDE-D0E099A4A2EE}" srcId="{EC8F6F6C-A84F-45F5-9D86-D1CCC8E57EA1}" destId="{10DAD6A7-304D-43A6-833A-1A156E5ACB21}" srcOrd="4" destOrd="0" parTransId="{12EC42C5-4C23-4A1F-A9A6-C2F3A8165F7C}" sibTransId="{C42640D2-7118-431A-8499-FA049CB10C4C}"/>
    <dgm:cxn modelId="{006227D4-5DEF-4316-ADBD-42EEA86013F2}" srcId="{EC8F6F6C-A84F-45F5-9D86-D1CCC8E57EA1}" destId="{F79DB987-E00B-4EDD-A3E3-00B5D48FC712}" srcOrd="0" destOrd="0" parTransId="{C72034C1-E8E6-48AB-A2E2-CE52A5D794D2}" sibTransId="{D41296D5-E543-49E6-864F-3B15D0D13C92}"/>
    <dgm:cxn modelId="{89FA31DE-A1FA-48B1-9DA9-F6757FC92F60}" type="presOf" srcId="{10DAD6A7-304D-43A6-833A-1A156E5ACB21}" destId="{9384C44B-618F-40D0-A19B-7A3CCA753E9B}" srcOrd="0" destOrd="0" presId="urn:microsoft.com/office/officeart/2005/8/layout/default"/>
    <dgm:cxn modelId="{E53612F4-7A1C-4975-B63E-7126FDEDEF1A}" srcId="{EC8F6F6C-A84F-45F5-9D86-D1CCC8E57EA1}" destId="{8E673196-F6A1-4E73-A0CF-1CDD950256B6}" srcOrd="1" destOrd="0" parTransId="{54F58BDD-C585-4F28-950C-D61C76C77AD1}" sibTransId="{72F95E11-6C00-4B3A-8489-DEDA83BB32F2}"/>
    <dgm:cxn modelId="{CD854BF8-ACA7-49A3-9826-783D904301AB}" type="presOf" srcId="{EC8F6F6C-A84F-45F5-9D86-D1CCC8E57EA1}" destId="{27D03E52-2B6B-4E20-BBD8-70877ACC8480}" srcOrd="0" destOrd="0" presId="urn:microsoft.com/office/officeart/2005/8/layout/default"/>
    <dgm:cxn modelId="{11881A04-0AFF-49F0-88F9-F37B785B78DA}" type="presParOf" srcId="{27D03E52-2B6B-4E20-BBD8-70877ACC8480}" destId="{FC205CA6-47AB-4965-9015-F1BE22F12819}" srcOrd="0" destOrd="0" presId="urn:microsoft.com/office/officeart/2005/8/layout/default"/>
    <dgm:cxn modelId="{68D9F393-E06A-414A-B72B-5E8187EDD083}" type="presParOf" srcId="{27D03E52-2B6B-4E20-BBD8-70877ACC8480}" destId="{9AAF40FF-01B9-44C4-865D-8396B4F968AD}" srcOrd="1" destOrd="0" presId="urn:microsoft.com/office/officeart/2005/8/layout/default"/>
    <dgm:cxn modelId="{A268A41C-2683-4E74-88DE-A1D38B6B6E11}" type="presParOf" srcId="{27D03E52-2B6B-4E20-BBD8-70877ACC8480}" destId="{8B241DFB-6673-42E6-A711-6CF5A08F73EA}" srcOrd="2" destOrd="0" presId="urn:microsoft.com/office/officeart/2005/8/layout/default"/>
    <dgm:cxn modelId="{70643061-E7B6-469D-B10B-170AEE4D09DC}" type="presParOf" srcId="{27D03E52-2B6B-4E20-BBD8-70877ACC8480}" destId="{1DFD239B-1D24-4C73-AB10-FDCF19B64FB4}" srcOrd="3" destOrd="0" presId="urn:microsoft.com/office/officeart/2005/8/layout/default"/>
    <dgm:cxn modelId="{1C6EA166-35CC-43FA-ABB5-66A372D609A5}" type="presParOf" srcId="{27D03E52-2B6B-4E20-BBD8-70877ACC8480}" destId="{326AAFEE-81ED-49CF-8C5B-A51CE2F2E905}" srcOrd="4" destOrd="0" presId="urn:microsoft.com/office/officeart/2005/8/layout/default"/>
    <dgm:cxn modelId="{EE626152-FB02-4959-9C92-7922F7E755C2}" type="presParOf" srcId="{27D03E52-2B6B-4E20-BBD8-70877ACC8480}" destId="{2A8F913B-9384-4CD6-BE57-BA25AB28EF2B}" srcOrd="5" destOrd="0" presId="urn:microsoft.com/office/officeart/2005/8/layout/default"/>
    <dgm:cxn modelId="{13FF488A-1F03-49A8-8F76-A417D0A98EC7}" type="presParOf" srcId="{27D03E52-2B6B-4E20-BBD8-70877ACC8480}" destId="{A3EC593B-003D-40BF-A768-0560901C1BB5}" srcOrd="6" destOrd="0" presId="urn:microsoft.com/office/officeart/2005/8/layout/default"/>
    <dgm:cxn modelId="{0030825D-75E9-4A0A-9042-D0623F9209A3}" type="presParOf" srcId="{27D03E52-2B6B-4E20-BBD8-70877ACC8480}" destId="{8BB1805A-C69B-4304-BAA3-C0621B811009}" srcOrd="7" destOrd="0" presId="urn:microsoft.com/office/officeart/2005/8/layout/default"/>
    <dgm:cxn modelId="{71D63FC7-88AA-4D6F-B236-24710DD77B8B}" type="presParOf" srcId="{27D03E52-2B6B-4E20-BBD8-70877ACC8480}" destId="{9384C44B-618F-40D0-A19B-7A3CCA753E9B}" srcOrd="8" destOrd="0" presId="urn:microsoft.com/office/officeart/2005/8/layout/default"/>
    <dgm:cxn modelId="{09FD2B46-78A0-4421-A50A-A379AB8C87E1}" type="presParOf" srcId="{27D03E52-2B6B-4E20-BBD8-70877ACC8480}" destId="{E66DC0DE-F2F9-4A27-9329-D0062530B4C7}" srcOrd="9" destOrd="0" presId="urn:microsoft.com/office/officeart/2005/8/layout/default"/>
    <dgm:cxn modelId="{7F89F64D-CB4A-4010-A292-657F49815B7A}" type="presParOf" srcId="{27D03E52-2B6B-4E20-BBD8-70877ACC8480}" destId="{24DDDA7D-C5BA-455B-B2AF-2911FDE9D877}" srcOrd="10" destOrd="0" presId="urn:microsoft.com/office/officeart/2005/8/layout/default"/>
    <dgm:cxn modelId="{AED65D57-E260-48B6-9BDB-DAA325383EFC}" type="presParOf" srcId="{27D03E52-2B6B-4E20-BBD8-70877ACC8480}" destId="{02A3F700-0016-425D-987A-F21059AF3F79}" srcOrd="11" destOrd="0" presId="urn:microsoft.com/office/officeart/2005/8/layout/default"/>
    <dgm:cxn modelId="{8116DF03-5092-4C50-8F5E-6D00288C47A9}" type="presParOf" srcId="{27D03E52-2B6B-4E20-BBD8-70877ACC8480}" destId="{B96F4E1B-E717-41F8-B4B3-23A4541FD931}" srcOrd="1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2CF48C8-D676-44C7-B6C4-A15EE7044799}" type="doc">
      <dgm:prSet loTypeId="urn:microsoft.com/office/officeart/2005/8/layout/arrow2" loCatId="process" qsTypeId="urn:microsoft.com/office/officeart/2005/8/quickstyle/simple1" qsCatId="simple" csTypeId="urn:microsoft.com/office/officeart/2005/8/colors/accent1_2" csCatId="accent1" phldr="1"/>
      <dgm:spPr/>
    </dgm:pt>
    <dgm:pt modelId="{1F193500-DE4A-4EA0-A8B6-094DF9BF0DF1}">
      <dgm:prSet phldrT="[Teksts]"/>
      <dgm:spPr/>
      <dgm:t>
        <a:bodyPr/>
        <a:lstStyle/>
        <a:p>
          <a:pPr algn="ctr"/>
          <a:r>
            <a:rPr lang="lv-LV" b="1" dirty="0">
              <a:solidFill>
                <a:schemeClr val="bg1"/>
              </a:solidFill>
            </a:rPr>
            <a:t>Projektu īstenošana 12 mēnešu laikā no rezultātu paziņošanas – ne ilgāk kā līdz 2026.gada 1.aprīlim</a:t>
          </a:r>
          <a:endParaRPr lang="lv-LV" dirty="0"/>
        </a:p>
      </dgm:t>
    </dgm:pt>
    <dgm:pt modelId="{88984E22-0602-496A-ABAA-F1A326E2B171}" type="parTrans" cxnId="{6458F1CE-84B1-4289-86B9-0968AEE1A168}">
      <dgm:prSet/>
      <dgm:spPr/>
      <dgm:t>
        <a:bodyPr/>
        <a:lstStyle/>
        <a:p>
          <a:endParaRPr lang="lv-LV"/>
        </a:p>
      </dgm:t>
    </dgm:pt>
    <dgm:pt modelId="{1DA63803-E4FF-4E1A-AE95-6B59961D5D67}" type="sibTrans" cxnId="{6458F1CE-84B1-4289-86B9-0968AEE1A168}">
      <dgm:prSet/>
      <dgm:spPr/>
      <dgm:t>
        <a:bodyPr/>
        <a:lstStyle/>
        <a:p>
          <a:endParaRPr lang="lv-LV"/>
        </a:p>
      </dgm:t>
    </dgm:pt>
    <dgm:pt modelId="{2188EDA5-51E9-4BFD-AA9A-E03882E5D088}" type="pres">
      <dgm:prSet presAssocID="{D2CF48C8-D676-44C7-B6C4-A15EE7044799}" presName="arrowDiagram" presStyleCnt="0">
        <dgm:presLayoutVars>
          <dgm:chMax val="5"/>
          <dgm:dir/>
          <dgm:resizeHandles val="exact"/>
        </dgm:presLayoutVars>
      </dgm:prSet>
      <dgm:spPr/>
    </dgm:pt>
    <dgm:pt modelId="{9B58D272-359F-499C-A995-EE1CA3E2A14E}" type="pres">
      <dgm:prSet presAssocID="{D2CF48C8-D676-44C7-B6C4-A15EE7044799}" presName="arrow" presStyleLbl="bgShp" presStyleIdx="0" presStyleCnt="1"/>
      <dgm:spPr>
        <a:solidFill>
          <a:schemeClr val="accent2">
            <a:lumMod val="60000"/>
            <a:lumOff val="40000"/>
          </a:schemeClr>
        </a:solidFill>
      </dgm:spPr>
    </dgm:pt>
    <dgm:pt modelId="{55FCF75C-8638-408C-BD5A-00ECC6616F22}" type="pres">
      <dgm:prSet presAssocID="{D2CF48C8-D676-44C7-B6C4-A15EE7044799}" presName="arrowDiagram1" presStyleCnt="0">
        <dgm:presLayoutVars>
          <dgm:bulletEnabled val="1"/>
        </dgm:presLayoutVars>
      </dgm:prSet>
      <dgm:spPr/>
    </dgm:pt>
    <dgm:pt modelId="{ADA82B34-6808-4CE0-8BA7-98BF422BEFAB}" type="pres">
      <dgm:prSet presAssocID="{1F193500-DE4A-4EA0-A8B6-094DF9BF0DF1}" presName="bullet1" presStyleLbl="node1" presStyleIdx="0" presStyleCnt="1"/>
      <dgm:spPr>
        <a:solidFill>
          <a:schemeClr val="accent2">
            <a:lumMod val="20000"/>
            <a:lumOff val="80000"/>
          </a:schemeClr>
        </a:solidFill>
      </dgm:spPr>
    </dgm:pt>
    <dgm:pt modelId="{3EFBCCA8-C43B-4322-8EF6-00589874BAF1}" type="pres">
      <dgm:prSet presAssocID="{1F193500-DE4A-4EA0-A8B6-094DF9BF0DF1}" presName="textBox1" presStyleLbl="revTx" presStyleIdx="0" presStyleCnt="1">
        <dgm:presLayoutVars>
          <dgm:bulletEnabled val="1"/>
        </dgm:presLayoutVars>
      </dgm:prSet>
      <dgm:spPr/>
    </dgm:pt>
  </dgm:ptLst>
  <dgm:cxnLst>
    <dgm:cxn modelId="{E2B96B54-51F2-4188-BC33-8BD92601F6AB}" type="presOf" srcId="{1F193500-DE4A-4EA0-A8B6-094DF9BF0DF1}" destId="{3EFBCCA8-C43B-4322-8EF6-00589874BAF1}" srcOrd="0" destOrd="0" presId="urn:microsoft.com/office/officeart/2005/8/layout/arrow2"/>
    <dgm:cxn modelId="{240812B9-F9FF-41B2-95D6-1D2D563510B3}" type="presOf" srcId="{D2CF48C8-D676-44C7-B6C4-A15EE7044799}" destId="{2188EDA5-51E9-4BFD-AA9A-E03882E5D088}" srcOrd="0" destOrd="0" presId="urn:microsoft.com/office/officeart/2005/8/layout/arrow2"/>
    <dgm:cxn modelId="{6458F1CE-84B1-4289-86B9-0968AEE1A168}" srcId="{D2CF48C8-D676-44C7-B6C4-A15EE7044799}" destId="{1F193500-DE4A-4EA0-A8B6-094DF9BF0DF1}" srcOrd="0" destOrd="0" parTransId="{88984E22-0602-496A-ABAA-F1A326E2B171}" sibTransId="{1DA63803-E4FF-4E1A-AE95-6B59961D5D67}"/>
    <dgm:cxn modelId="{661EFC99-7224-46E4-B017-743861C19770}" type="presParOf" srcId="{2188EDA5-51E9-4BFD-AA9A-E03882E5D088}" destId="{9B58D272-359F-499C-A995-EE1CA3E2A14E}" srcOrd="0" destOrd="0" presId="urn:microsoft.com/office/officeart/2005/8/layout/arrow2"/>
    <dgm:cxn modelId="{B058C6A8-E5A7-43E3-AC4F-91EAC66C4875}" type="presParOf" srcId="{2188EDA5-51E9-4BFD-AA9A-E03882E5D088}" destId="{55FCF75C-8638-408C-BD5A-00ECC6616F22}" srcOrd="1" destOrd="0" presId="urn:microsoft.com/office/officeart/2005/8/layout/arrow2"/>
    <dgm:cxn modelId="{59952255-7D19-45DA-AB22-6DA065AD6E48}" type="presParOf" srcId="{55FCF75C-8638-408C-BD5A-00ECC6616F22}" destId="{ADA82B34-6808-4CE0-8BA7-98BF422BEFAB}" srcOrd="0" destOrd="0" presId="urn:microsoft.com/office/officeart/2005/8/layout/arrow2"/>
    <dgm:cxn modelId="{EF5DEACC-8968-4B3F-8176-291B029FCF88}" type="presParOf" srcId="{55FCF75C-8638-408C-BD5A-00ECC6616F22}" destId="{3EFBCCA8-C43B-4322-8EF6-00589874BAF1}"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672BC3-0CE0-40A4-BA78-248992E7068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BAF34CA7-98C9-4190-A6DC-BACC25A27A2E}">
      <dgm:prSet phldrT="[Teksts]" custT="1"/>
      <dgm:spPr>
        <a:solidFill>
          <a:srgbClr val="FF9966"/>
        </a:solidFill>
      </dgm:spPr>
      <dgm:t>
        <a:bodyPr/>
        <a:lstStyle/>
        <a:p>
          <a:r>
            <a:rPr lang="lv-LV" sz="2400" dirty="0"/>
            <a:t>Projekta pasākumi tiek īstenoti līguma 5. punktā norādītajā termiņā</a:t>
          </a:r>
        </a:p>
      </dgm:t>
    </dgm:pt>
    <dgm:pt modelId="{D7008117-B64B-4846-87EC-9B620D0F6391}" type="parTrans" cxnId="{3451E9BA-2447-4A59-9AE1-5145E2B36E16}">
      <dgm:prSet/>
      <dgm:spPr/>
      <dgm:t>
        <a:bodyPr/>
        <a:lstStyle/>
        <a:p>
          <a:endParaRPr lang="lv-LV"/>
        </a:p>
      </dgm:t>
    </dgm:pt>
    <dgm:pt modelId="{06B31EBF-924E-42C7-8468-7FAB2E363DF5}" type="sibTrans" cxnId="{3451E9BA-2447-4A59-9AE1-5145E2B36E16}">
      <dgm:prSet/>
      <dgm:spPr/>
      <dgm:t>
        <a:bodyPr/>
        <a:lstStyle/>
        <a:p>
          <a:endParaRPr lang="lv-LV"/>
        </a:p>
      </dgm:t>
    </dgm:pt>
    <dgm:pt modelId="{8D12CF16-F8C8-47FB-A30B-F3CF8AECFEAC}">
      <dgm:prSet phldrT="[Teksts]" custT="1"/>
      <dgm:spPr>
        <a:solidFill>
          <a:srgbClr val="FF9966"/>
        </a:solidFill>
      </dgm:spPr>
      <dgm:t>
        <a:bodyPr/>
        <a:lstStyle/>
        <a:p>
          <a:r>
            <a:rPr lang="lv-LV" sz="2400" dirty="0"/>
            <a:t>Aktivitātes, kas notikušas citā laikā, nevar attiecināt uz projektu</a:t>
          </a:r>
        </a:p>
      </dgm:t>
    </dgm:pt>
    <dgm:pt modelId="{5359FBA8-927D-4058-9B09-2D9121C4DB82}" type="parTrans" cxnId="{8B87F642-7318-4BE7-9D41-672789EE6853}">
      <dgm:prSet/>
      <dgm:spPr/>
      <dgm:t>
        <a:bodyPr/>
        <a:lstStyle/>
        <a:p>
          <a:endParaRPr lang="lv-LV"/>
        </a:p>
      </dgm:t>
    </dgm:pt>
    <dgm:pt modelId="{3410DBA4-2129-45D9-9589-884E8356A92D}" type="sibTrans" cxnId="{8B87F642-7318-4BE7-9D41-672789EE6853}">
      <dgm:prSet/>
      <dgm:spPr/>
      <dgm:t>
        <a:bodyPr/>
        <a:lstStyle/>
        <a:p>
          <a:endParaRPr lang="lv-LV"/>
        </a:p>
      </dgm:t>
    </dgm:pt>
    <dgm:pt modelId="{F0F1DD46-394E-4E9A-80F3-2332FC27F278}">
      <dgm:prSet/>
      <dgm:spPr>
        <a:solidFill>
          <a:srgbClr val="FF9966"/>
        </a:solidFill>
      </dgm:spPr>
      <dgm:t>
        <a:bodyPr/>
        <a:lstStyle/>
        <a:p>
          <a:r>
            <a:rPr lang="lv-LV" dirty="0">
              <a:latin typeface="Trebuchet MS" panose="020B0603020202020204" pitchFamily="34" charset="0"/>
            </a:rPr>
            <a:t>Visi izdevumi, līgumi, darbu pieņemšana un rēķinu apmaksa par visu, kas nepieciešams pasākumiem, jāveic no līguma ar pašvaldību noslēgšanas dienas līdz projekta noteiktajam termiņam (to, ko iesniedzējs norādījis projekta pieteikumā)</a:t>
          </a:r>
          <a:endParaRPr lang="lv-LV" dirty="0"/>
        </a:p>
      </dgm:t>
    </dgm:pt>
    <dgm:pt modelId="{ECFBC00D-1F0A-482C-8589-A39FFB03204C}" type="parTrans" cxnId="{1D0F042C-EBB9-444D-8DE5-FFC469ED7EB9}">
      <dgm:prSet/>
      <dgm:spPr/>
      <dgm:t>
        <a:bodyPr/>
        <a:lstStyle/>
        <a:p>
          <a:endParaRPr lang="lv-LV"/>
        </a:p>
      </dgm:t>
    </dgm:pt>
    <dgm:pt modelId="{23B555B8-DA96-4378-96A4-570F7C1310A5}" type="sibTrans" cxnId="{1D0F042C-EBB9-444D-8DE5-FFC469ED7EB9}">
      <dgm:prSet/>
      <dgm:spPr/>
      <dgm:t>
        <a:bodyPr/>
        <a:lstStyle/>
        <a:p>
          <a:endParaRPr lang="lv-LV"/>
        </a:p>
      </dgm:t>
    </dgm:pt>
    <dgm:pt modelId="{D9BCFE0E-74BA-4170-BE7E-F1EC05F8AE92}">
      <dgm:prSet custT="1"/>
      <dgm:spPr>
        <a:solidFill>
          <a:srgbClr val="FF9966"/>
        </a:solidFill>
      </dgm:spPr>
      <dgm:t>
        <a:bodyPr/>
        <a:lstStyle/>
        <a:p>
          <a:r>
            <a:rPr lang="lv-LV" sz="2400" dirty="0">
              <a:latin typeface="Trebuchet MS" panose="020B0603020202020204" pitchFamily="34" charset="0"/>
            </a:rPr>
            <a:t>Rēķini, kas apmaksāti pirms līguma ar pašvaldību noslēgšanas dienas vai pēc 01.04.2026, netiks attiecināti uz projektu</a:t>
          </a:r>
          <a:endParaRPr lang="lv-LV" sz="1800" dirty="0">
            <a:latin typeface="Trebuchet MS" panose="020B0603020202020204" pitchFamily="34" charset="0"/>
          </a:endParaRPr>
        </a:p>
      </dgm:t>
    </dgm:pt>
    <dgm:pt modelId="{45A9156A-27AA-46D0-9683-83FD3B2F8CC3}" type="parTrans" cxnId="{E8561C6F-90E4-455D-954A-9AE463790197}">
      <dgm:prSet/>
      <dgm:spPr/>
      <dgm:t>
        <a:bodyPr/>
        <a:lstStyle/>
        <a:p>
          <a:endParaRPr lang="lv-LV"/>
        </a:p>
      </dgm:t>
    </dgm:pt>
    <dgm:pt modelId="{BDC0608B-6095-4B57-B593-01312A7A276B}" type="sibTrans" cxnId="{E8561C6F-90E4-455D-954A-9AE463790197}">
      <dgm:prSet/>
      <dgm:spPr/>
      <dgm:t>
        <a:bodyPr/>
        <a:lstStyle/>
        <a:p>
          <a:endParaRPr lang="lv-LV"/>
        </a:p>
      </dgm:t>
    </dgm:pt>
    <dgm:pt modelId="{19C9EFC1-9E30-49C6-99B1-84D5E7752D35}" type="pres">
      <dgm:prSet presAssocID="{A4672BC3-0CE0-40A4-BA78-248992E70688}" presName="diagram" presStyleCnt="0">
        <dgm:presLayoutVars>
          <dgm:dir/>
          <dgm:resizeHandles val="exact"/>
        </dgm:presLayoutVars>
      </dgm:prSet>
      <dgm:spPr/>
    </dgm:pt>
    <dgm:pt modelId="{16F0CC88-7668-40B4-B6E5-617BE73CF007}" type="pres">
      <dgm:prSet presAssocID="{BAF34CA7-98C9-4190-A6DC-BACC25A27A2E}" presName="node" presStyleLbl="node1" presStyleIdx="0" presStyleCnt="4">
        <dgm:presLayoutVars>
          <dgm:bulletEnabled val="1"/>
        </dgm:presLayoutVars>
      </dgm:prSet>
      <dgm:spPr/>
    </dgm:pt>
    <dgm:pt modelId="{9A9A9079-9D07-468D-ABCA-BEF763C2D561}" type="pres">
      <dgm:prSet presAssocID="{06B31EBF-924E-42C7-8468-7FAB2E363DF5}" presName="sibTrans" presStyleCnt="0"/>
      <dgm:spPr/>
    </dgm:pt>
    <dgm:pt modelId="{5B1BD5A5-D8F0-4459-A6E2-FF5104069ECC}" type="pres">
      <dgm:prSet presAssocID="{8D12CF16-F8C8-47FB-A30B-F3CF8AECFEAC}" presName="node" presStyleLbl="node1" presStyleIdx="1" presStyleCnt="4">
        <dgm:presLayoutVars>
          <dgm:bulletEnabled val="1"/>
        </dgm:presLayoutVars>
      </dgm:prSet>
      <dgm:spPr/>
    </dgm:pt>
    <dgm:pt modelId="{33581973-F3EA-4BD3-A271-611C717CEBFA}" type="pres">
      <dgm:prSet presAssocID="{3410DBA4-2129-45D9-9589-884E8356A92D}" presName="sibTrans" presStyleCnt="0"/>
      <dgm:spPr/>
    </dgm:pt>
    <dgm:pt modelId="{71CF823D-C2DB-49E2-8714-99F8F277198D}" type="pres">
      <dgm:prSet presAssocID="{F0F1DD46-394E-4E9A-80F3-2332FC27F278}" presName="node" presStyleLbl="node1" presStyleIdx="2" presStyleCnt="4">
        <dgm:presLayoutVars>
          <dgm:bulletEnabled val="1"/>
        </dgm:presLayoutVars>
      </dgm:prSet>
      <dgm:spPr/>
    </dgm:pt>
    <dgm:pt modelId="{49A092C5-EC9B-4BE4-A222-1231A76C014C}" type="pres">
      <dgm:prSet presAssocID="{23B555B8-DA96-4378-96A4-570F7C1310A5}" presName="sibTrans" presStyleCnt="0"/>
      <dgm:spPr/>
    </dgm:pt>
    <dgm:pt modelId="{3271DF10-5935-4EBD-955D-38226EDB4181}" type="pres">
      <dgm:prSet presAssocID="{D9BCFE0E-74BA-4170-BE7E-F1EC05F8AE92}" presName="node" presStyleLbl="node1" presStyleIdx="3" presStyleCnt="4">
        <dgm:presLayoutVars>
          <dgm:bulletEnabled val="1"/>
        </dgm:presLayoutVars>
      </dgm:prSet>
      <dgm:spPr/>
    </dgm:pt>
  </dgm:ptLst>
  <dgm:cxnLst>
    <dgm:cxn modelId="{1D0F042C-EBB9-444D-8DE5-FFC469ED7EB9}" srcId="{A4672BC3-0CE0-40A4-BA78-248992E70688}" destId="{F0F1DD46-394E-4E9A-80F3-2332FC27F278}" srcOrd="2" destOrd="0" parTransId="{ECFBC00D-1F0A-482C-8589-A39FFB03204C}" sibTransId="{23B555B8-DA96-4378-96A4-570F7C1310A5}"/>
    <dgm:cxn modelId="{6777053A-BF02-45AB-99C7-BFF79BD05026}" type="presOf" srcId="{D9BCFE0E-74BA-4170-BE7E-F1EC05F8AE92}" destId="{3271DF10-5935-4EBD-955D-38226EDB4181}" srcOrd="0" destOrd="0" presId="urn:microsoft.com/office/officeart/2005/8/layout/default"/>
    <dgm:cxn modelId="{8B87F642-7318-4BE7-9D41-672789EE6853}" srcId="{A4672BC3-0CE0-40A4-BA78-248992E70688}" destId="{8D12CF16-F8C8-47FB-A30B-F3CF8AECFEAC}" srcOrd="1" destOrd="0" parTransId="{5359FBA8-927D-4058-9B09-2D9121C4DB82}" sibTransId="{3410DBA4-2129-45D9-9589-884E8356A92D}"/>
    <dgm:cxn modelId="{E8561C6F-90E4-455D-954A-9AE463790197}" srcId="{A4672BC3-0CE0-40A4-BA78-248992E70688}" destId="{D9BCFE0E-74BA-4170-BE7E-F1EC05F8AE92}" srcOrd="3" destOrd="0" parTransId="{45A9156A-27AA-46D0-9683-83FD3B2F8CC3}" sibTransId="{BDC0608B-6095-4B57-B593-01312A7A276B}"/>
    <dgm:cxn modelId="{3F189450-8DFF-431A-BEEF-8264254B4B4B}" type="presOf" srcId="{F0F1DD46-394E-4E9A-80F3-2332FC27F278}" destId="{71CF823D-C2DB-49E2-8714-99F8F277198D}" srcOrd="0" destOrd="0" presId="urn:microsoft.com/office/officeart/2005/8/layout/default"/>
    <dgm:cxn modelId="{932BD578-0733-46D7-819B-67FAF57EE997}" type="presOf" srcId="{BAF34CA7-98C9-4190-A6DC-BACC25A27A2E}" destId="{16F0CC88-7668-40B4-B6E5-617BE73CF007}" srcOrd="0" destOrd="0" presId="urn:microsoft.com/office/officeart/2005/8/layout/default"/>
    <dgm:cxn modelId="{0EC12584-10C7-460F-B2CE-CF54A3C88AB0}" type="presOf" srcId="{A4672BC3-0CE0-40A4-BA78-248992E70688}" destId="{19C9EFC1-9E30-49C6-99B1-84D5E7752D35}" srcOrd="0" destOrd="0" presId="urn:microsoft.com/office/officeart/2005/8/layout/default"/>
    <dgm:cxn modelId="{3451E9BA-2447-4A59-9AE1-5145E2B36E16}" srcId="{A4672BC3-0CE0-40A4-BA78-248992E70688}" destId="{BAF34CA7-98C9-4190-A6DC-BACC25A27A2E}" srcOrd="0" destOrd="0" parTransId="{D7008117-B64B-4846-87EC-9B620D0F6391}" sibTransId="{06B31EBF-924E-42C7-8468-7FAB2E363DF5}"/>
    <dgm:cxn modelId="{3E303FC8-F3BB-4897-A6C3-D1005B1759C1}" type="presOf" srcId="{8D12CF16-F8C8-47FB-A30B-F3CF8AECFEAC}" destId="{5B1BD5A5-D8F0-4459-A6E2-FF5104069ECC}" srcOrd="0" destOrd="0" presId="urn:microsoft.com/office/officeart/2005/8/layout/default"/>
    <dgm:cxn modelId="{2CB5E765-FFE1-4CBA-8DAE-B48E70A39F94}" type="presParOf" srcId="{19C9EFC1-9E30-49C6-99B1-84D5E7752D35}" destId="{16F0CC88-7668-40B4-B6E5-617BE73CF007}" srcOrd="0" destOrd="0" presId="urn:microsoft.com/office/officeart/2005/8/layout/default"/>
    <dgm:cxn modelId="{06E72CC9-62F1-4030-94CD-C290C9004CCF}" type="presParOf" srcId="{19C9EFC1-9E30-49C6-99B1-84D5E7752D35}" destId="{9A9A9079-9D07-468D-ABCA-BEF763C2D561}" srcOrd="1" destOrd="0" presId="urn:microsoft.com/office/officeart/2005/8/layout/default"/>
    <dgm:cxn modelId="{E149BB01-76DC-4667-ACF2-EB79B3CF0E72}" type="presParOf" srcId="{19C9EFC1-9E30-49C6-99B1-84D5E7752D35}" destId="{5B1BD5A5-D8F0-4459-A6E2-FF5104069ECC}" srcOrd="2" destOrd="0" presId="urn:microsoft.com/office/officeart/2005/8/layout/default"/>
    <dgm:cxn modelId="{BF092D5D-1053-4720-8529-BF20A67B41C4}" type="presParOf" srcId="{19C9EFC1-9E30-49C6-99B1-84D5E7752D35}" destId="{33581973-F3EA-4BD3-A271-611C717CEBFA}" srcOrd="3" destOrd="0" presId="urn:microsoft.com/office/officeart/2005/8/layout/default"/>
    <dgm:cxn modelId="{0B1A2CB2-CA9A-4DD3-958E-ED5A1DC9152F}" type="presParOf" srcId="{19C9EFC1-9E30-49C6-99B1-84D5E7752D35}" destId="{71CF823D-C2DB-49E2-8714-99F8F277198D}" srcOrd="4" destOrd="0" presId="urn:microsoft.com/office/officeart/2005/8/layout/default"/>
    <dgm:cxn modelId="{41CC0D1E-46C9-43F3-BA7E-5BC0B593CB6F}" type="presParOf" srcId="{19C9EFC1-9E30-49C6-99B1-84D5E7752D35}" destId="{49A092C5-EC9B-4BE4-A222-1231A76C014C}" srcOrd="5" destOrd="0" presId="urn:microsoft.com/office/officeart/2005/8/layout/default"/>
    <dgm:cxn modelId="{1F4B0EAA-A5C4-483D-9297-D53496106C98}" type="presParOf" srcId="{19C9EFC1-9E30-49C6-99B1-84D5E7752D35}" destId="{3271DF10-5935-4EBD-955D-38226EDB4181}" srcOrd="6" destOrd="0" presId="urn:microsoft.com/office/officeart/2005/8/layout/defaul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48928F-8D03-4AAA-9A0C-2B18FEBF9984}"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lv-LV"/>
        </a:p>
      </dgm:t>
    </dgm:pt>
    <dgm:pt modelId="{F4B43211-5D21-4C06-A660-A883A02F596B}" type="pres">
      <dgm:prSet presAssocID="{F948928F-8D03-4AAA-9A0C-2B18FEBF9984}" presName="Name0" presStyleCnt="0">
        <dgm:presLayoutVars>
          <dgm:dir/>
        </dgm:presLayoutVars>
      </dgm:prSet>
      <dgm:spPr/>
    </dgm:pt>
  </dgm:ptLst>
  <dgm:cxnLst>
    <dgm:cxn modelId="{98BEDE33-6A05-4070-BE86-17F15F7613E3}" type="presOf" srcId="{F948928F-8D03-4AAA-9A0C-2B18FEBF9984}" destId="{F4B43211-5D21-4C06-A660-A883A02F596B}" srcOrd="0"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B47849-3690-44F3-9F61-1FCA63DC8B2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lv-LV"/>
        </a:p>
      </dgm:t>
    </dgm:pt>
    <dgm:pt modelId="{F3B3D7C4-6D59-4E27-BC16-89B4D8BF8DFC}">
      <dgm:prSet phldrT="[Teksts]"/>
      <dgm:spPr>
        <a:solidFill>
          <a:srgbClr val="FF9966"/>
        </a:solidFill>
      </dgm:spPr>
      <dgm:t>
        <a:bodyPr/>
        <a:lstStyle/>
        <a:p>
          <a:r>
            <a:rPr lang="lv-LV" dirty="0"/>
            <a:t>FINANSĒJUMA SAŅĒMĒJA PIENĀKUMI</a:t>
          </a:r>
        </a:p>
      </dgm:t>
    </dgm:pt>
    <dgm:pt modelId="{B0E5FD0B-2B25-47C7-B798-4470C3D58C0A}" type="parTrans" cxnId="{D1673210-5E41-483E-A3E6-49E0F02B153C}">
      <dgm:prSet/>
      <dgm:spPr/>
      <dgm:t>
        <a:bodyPr/>
        <a:lstStyle/>
        <a:p>
          <a:endParaRPr lang="lv-LV"/>
        </a:p>
      </dgm:t>
    </dgm:pt>
    <dgm:pt modelId="{8ADD02AD-C22A-46E2-982B-BBE917A53254}" type="sibTrans" cxnId="{D1673210-5E41-483E-A3E6-49E0F02B153C}">
      <dgm:prSet/>
      <dgm:spPr/>
      <dgm:t>
        <a:bodyPr/>
        <a:lstStyle/>
        <a:p>
          <a:endParaRPr lang="lv-LV"/>
        </a:p>
      </dgm:t>
    </dgm:pt>
    <dgm:pt modelId="{F2B2846A-6296-4D87-9ACF-A15DF8A27D16}">
      <dgm:prSet phldrT="[Teksts]" custT="1"/>
      <dgm:spPr>
        <a:solidFill>
          <a:schemeClr val="accent2">
            <a:lumMod val="40000"/>
            <a:lumOff val="60000"/>
          </a:schemeClr>
        </a:solidFill>
      </dgm:spPr>
      <dgm:t>
        <a:bodyPr/>
        <a:lstStyle/>
        <a:p>
          <a:pPr>
            <a:buClr>
              <a:srgbClr val="228D54"/>
            </a:buClr>
          </a:pPr>
          <a:r>
            <a:rPr lang="lv-LV" sz="1600" b="0" dirty="0">
              <a:latin typeface="Trebuchet MS" panose="020B0603020202020204" pitchFamily="34" charset="0"/>
            </a:rPr>
            <a:t>Rakstiski saskaņot jebkuras izmaiņas, kas rodas ieviešanas gaitā </a:t>
          </a:r>
          <a:r>
            <a:rPr lang="lv-LV" sz="1600" b="0" dirty="0">
              <a:solidFill>
                <a:schemeClr val="accent2"/>
              </a:solidFill>
              <a:latin typeface="Trebuchet MS" panose="020B0603020202020204" pitchFamily="34" charset="0"/>
            </a:rPr>
            <a:t>pirms to rašanās </a:t>
          </a:r>
          <a:r>
            <a:rPr lang="lv-LV" sz="1600" b="0" dirty="0">
              <a:latin typeface="Trebuchet MS" panose="020B0603020202020204" pitchFamily="34" charset="0"/>
            </a:rPr>
            <a:t>(aktivitāšu saturs, dalībnieki, īstenotāji, laika grafiks, u.c.)</a:t>
          </a:r>
          <a:endParaRPr lang="lv-LV" sz="1600" b="0" dirty="0"/>
        </a:p>
      </dgm:t>
    </dgm:pt>
    <dgm:pt modelId="{0DA2DB3C-7691-48A1-88CD-3A896CCB3F26}" type="parTrans" cxnId="{E91764ED-5A49-49C0-A56B-2F58B30EA591}">
      <dgm:prSet/>
      <dgm:spPr/>
      <dgm:t>
        <a:bodyPr/>
        <a:lstStyle/>
        <a:p>
          <a:endParaRPr lang="lv-LV"/>
        </a:p>
      </dgm:t>
    </dgm:pt>
    <dgm:pt modelId="{C356D5B3-1387-40DC-86F5-8607F0D87A22}" type="sibTrans" cxnId="{E91764ED-5A49-49C0-A56B-2F58B30EA591}">
      <dgm:prSet/>
      <dgm:spPr/>
      <dgm:t>
        <a:bodyPr/>
        <a:lstStyle/>
        <a:p>
          <a:endParaRPr lang="lv-LV"/>
        </a:p>
      </dgm:t>
    </dgm:pt>
    <dgm:pt modelId="{E2738ED6-F74D-48E7-8AEB-304347E0B3D4}">
      <dgm:prSet phldrT="[Teksts]" custT="1"/>
      <dgm:spPr>
        <a:solidFill>
          <a:schemeClr val="accent2">
            <a:lumMod val="40000"/>
            <a:lumOff val="60000"/>
          </a:schemeClr>
        </a:solidFill>
      </dgm:spPr>
      <dgm:t>
        <a:bodyPr/>
        <a:lstStyle/>
        <a:p>
          <a:pPr>
            <a:buClr>
              <a:srgbClr val="228D54"/>
            </a:buClr>
          </a:pPr>
          <a:r>
            <a:rPr lang="lv-LV" sz="1600" dirty="0">
              <a:latin typeface="Trebuchet MS" panose="020B0603020202020204" pitchFamily="34" charset="0"/>
            </a:rPr>
            <a:t>Pēc pašvaldības pieprasījuma sniegt informāciju/paskaidrojumu par projekta īstenošanas gaitu</a:t>
          </a:r>
          <a:endParaRPr lang="lv-LV" sz="1600" dirty="0"/>
        </a:p>
      </dgm:t>
    </dgm:pt>
    <dgm:pt modelId="{660E1358-ECAA-4391-99A3-D65E26637CA3}" type="parTrans" cxnId="{18A3BFD6-A9ED-427E-BDCF-693B8C95E9FA}">
      <dgm:prSet/>
      <dgm:spPr/>
      <dgm:t>
        <a:bodyPr/>
        <a:lstStyle/>
        <a:p>
          <a:endParaRPr lang="lv-LV"/>
        </a:p>
      </dgm:t>
    </dgm:pt>
    <dgm:pt modelId="{326DED94-9972-481F-804F-230D54A1330D}" type="sibTrans" cxnId="{18A3BFD6-A9ED-427E-BDCF-693B8C95E9FA}">
      <dgm:prSet/>
      <dgm:spPr/>
      <dgm:t>
        <a:bodyPr/>
        <a:lstStyle/>
        <a:p>
          <a:endParaRPr lang="lv-LV"/>
        </a:p>
      </dgm:t>
    </dgm:pt>
    <dgm:pt modelId="{7D3B65B5-C0AD-454F-99C2-F9DA8DEFD870}">
      <dgm:prSet phldrT="[Teksts]" custT="1"/>
      <dgm:spPr>
        <a:solidFill>
          <a:schemeClr val="accent2">
            <a:lumMod val="40000"/>
            <a:lumOff val="60000"/>
          </a:schemeClr>
        </a:solidFill>
      </dgm:spPr>
      <dgm:t>
        <a:bodyPr/>
        <a:lstStyle/>
        <a:p>
          <a:pPr>
            <a:buClr>
              <a:srgbClr val="228D54"/>
            </a:buClr>
          </a:pPr>
          <a:r>
            <a:rPr lang="lv-LV" sz="1600" dirty="0">
              <a:latin typeface="Trebuchet MS" panose="020B0603020202020204" pitchFamily="34" charset="0"/>
            </a:rPr>
            <a:t>Savlaicīgi sagatavot projekta īstenošanas pārskatu</a:t>
          </a:r>
          <a:endParaRPr lang="lv-LV" sz="1600" dirty="0"/>
        </a:p>
      </dgm:t>
    </dgm:pt>
    <dgm:pt modelId="{D37908EE-B336-4CBD-97E5-ACE1BA679E45}" type="parTrans" cxnId="{7524C02A-6E7E-46D8-BCA7-BE9F950F35DA}">
      <dgm:prSet/>
      <dgm:spPr/>
      <dgm:t>
        <a:bodyPr/>
        <a:lstStyle/>
        <a:p>
          <a:endParaRPr lang="lv-LV"/>
        </a:p>
      </dgm:t>
    </dgm:pt>
    <dgm:pt modelId="{50842021-A90D-451B-AA18-1F9B7A866E68}" type="sibTrans" cxnId="{7524C02A-6E7E-46D8-BCA7-BE9F950F35DA}">
      <dgm:prSet/>
      <dgm:spPr/>
      <dgm:t>
        <a:bodyPr/>
        <a:lstStyle/>
        <a:p>
          <a:endParaRPr lang="lv-LV"/>
        </a:p>
      </dgm:t>
    </dgm:pt>
    <dgm:pt modelId="{DC73E0FD-7B36-408E-A9A5-50F8AF36C4D1}">
      <dgm:prSet phldrT="[Teksts]" custT="1"/>
      <dgm:spPr>
        <a:solidFill>
          <a:schemeClr val="accent2">
            <a:lumMod val="40000"/>
            <a:lumOff val="60000"/>
          </a:schemeClr>
        </a:solidFill>
      </dgm:spPr>
      <dgm:t>
        <a:bodyPr/>
        <a:lstStyle/>
        <a:p>
          <a:pPr>
            <a:buClr>
              <a:srgbClr val="228D54"/>
            </a:buClr>
          </a:pPr>
          <a:r>
            <a:rPr lang="lv-LV" sz="1600" dirty="0">
              <a:latin typeface="Trebuchet MS" panose="020B0603020202020204" pitchFamily="34" charset="0"/>
            </a:rPr>
            <a:t>Nodrošināt iespēju pārbaudīt ar projekta īstenošanu saistītos dokumentu, telpas, materiālās vērtības</a:t>
          </a:r>
          <a:endParaRPr lang="lv-LV" sz="1600" dirty="0"/>
        </a:p>
      </dgm:t>
    </dgm:pt>
    <dgm:pt modelId="{41B4D309-AD1E-4E93-9D07-AF8D05F9B986}" type="parTrans" cxnId="{D997804C-7AA1-4643-BAEF-567E944FB2E9}">
      <dgm:prSet/>
      <dgm:spPr/>
      <dgm:t>
        <a:bodyPr/>
        <a:lstStyle/>
        <a:p>
          <a:endParaRPr lang="lv-LV"/>
        </a:p>
      </dgm:t>
    </dgm:pt>
    <dgm:pt modelId="{B38F9567-A44C-4FFD-9654-B77A57448046}" type="sibTrans" cxnId="{D997804C-7AA1-4643-BAEF-567E944FB2E9}">
      <dgm:prSet/>
      <dgm:spPr/>
      <dgm:t>
        <a:bodyPr/>
        <a:lstStyle/>
        <a:p>
          <a:endParaRPr lang="lv-LV"/>
        </a:p>
      </dgm:t>
    </dgm:pt>
    <dgm:pt modelId="{BFAB769C-F408-4CBB-8EA2-409243A9D24B}">
      <dgm:prSet phldrT="[Teksts]" custT="1"/>
      <dgm:spPr>
        <a:solidFill>
          <a:schemeClr val="accent2">
            <a:lumMod val="40000"/>
            <a:lumOff val="60000"/>
          </a:schemeClr>
        </a:solidFill>
      </dgm:spPr>
      <dgm:t>
        <a:bodyPr/>
        <a:lstStyle/>
        <a:p>
          <a:pPr>
            <a:buClr>
              <a:srgbClr val="228D54"/>
            </a:buClr>
          </a:pPr>
          <a:r>
            <a:rPr lang="lv-LV" sz="1600" dirty="0">
              <a:latin typeface="Trebuchet MS" panose="020B0603020202020204" pitchFamily="34" charset="0"/>
            </a:rPr>
            <a:t>Nodrošināt iespēju veikt projekta aktivitāšu pārbaudi uz vietas</a:t>
          </a:r>
          <a:endParaRPr lang="lv-LV" sz="1600" dirty="0"/>
        </a:p>
      </dgm:t>
    </dgm:pt>
    <dgm:pt modelId="{00CEA4BE-C1F4-465A-A35D-E7BCA4F5441E}" type="parTrans" cxnId="{2B6F3843-E4A6-4771-BE86-153D2B2F4570}">
      <dgm:prSet/>
      <dgm:spPr/>
      <dgm:t>
        <a:bodyPr/>
        <a:lstStyle/>
        <a:p>
          <a:endParaRPr lang="lv-LV"/>
        </a:p>
      </dgm:t>
    </dgm:pt>
    <dgm:pt modelId="{9C3A4800-610D-4FE7-8E91-67A98CF981D1}" type="sibTrans" cxnId="{2B6F3843-E4A6-4771-BE86-153D2B2F4570}">
      <dgm:prSet/>
      <dgm:spPr/>
      <dgm:t>
        <a:bodyPr/>
        <a:lstStyle/>
        <a:p>
          <a:endParaRPr lang="lv-LV"/>
        </a:p>
      </dgm:t>
    </dgm:pt>
    <dgm:pt modelId="{D96DD696-1994-43B8-88C8-100215D49B3E}">
      <dgm:prSet phldrT="[Teksts]" custT="1"/>
      <dgm:spPr>
        <a:solidFill>
          <a:schemeClr val="accent2">
            <a:lumMod val="40000"/>
            <a:lumOff val="60000"/>
          </a:schemeClr>
        </a:solidFill>
      </dgm:spPr>
      <dgm:t>
        <a:bodyPr/>
        <a:lstStyle/>
        <a:p>
          <a:pPr>
            <a:buClr>
              <a:srgbClr val="228D54"/>
            </a:buClr>
          </a:pPr>
          <a:r>
            <a:rPr lang="lv-LV" sz="1600" dirty="0">
              <a:latin typeface="Trebuchet MS" panose="020B0603020202020204" pitchFamily="34" charset="0"/>
            </a:rPr>
            <a:t>Novērst konstatētos trūkumus par saviem līdzekļiem</a:t>
          </a:r>
          <a:endParaRPr lang="lv-LV" sz="1600" dirty="0"/>
        </a:p>
      </dgm:t>
    </dgm:pt>
    <dgm:pt modelId="{67D78D81-6F69-4E40-AD00-BB25CC406382}" type="parTrans" cxnId="{BE10085A-C5D7-44AF-A1C6-FC9AB9606A35}">
      <dgm:prSet/>
      <dgm:spPr/>
      <dgm:t>
        <a:bodyPr/>
        <a:lstStyle/>
        <a:p>
          <a:endParaRPr lang="lv-LV"/>
        </a:p>
      </dgm:t>
    </dgm:pt>
    <dgm:pt modelId="{312B7044-7AFA-4637-AD8D-396991B32120}" type="sibTrans" cxnId="{BE10085A-C5D7-44AF-A1C6-FC9AB9606A35}">
      <dgm:prSet/>
      <dgm:spPr/>
      <dgm:t>
        <a:bodyPr/>
        <a:lstStyle/>
        <a:p>
          <a:endParaRPr lang="lv-LV"/>
        </a:p>
      </dgm:t>
    </dgm:pt>
    <dgm:pt modelId="{562395C2-C2FF-4F86-8ECC-6E0678BE8BD0}" type="pres">
      <dgm:prSet presAssocID="{39B47849-3690-44F3-9F61-1FCA63DC8B20}" presName="composite" presStyleCnt="0">
        <dgm:presLayoutVars>
          <dgm:chMax val="1"/>
          <dgm:dir/>
          <dgm:resizeHandles val="exact"/>
        </dgm:presLayoutVars>
      </dgm:prSet>
      <dgm:spPr/>
    </dgm:pt>
    <dgm:pt modelId="{C15A1E5A-09EB-4B67-9243-37924DCEE673}" type="pres">
      <dgm:prSet presAssocID="{F3B3D7C4-6D59-4E27-BC16-89B4D8BF8DFC}" presName="roof" presStyleLbl="dkBgShp" presStyleIdx="0" presStyleCnt="2" custLinFactNeighborX="-891" custLinFactNeighborY="-5555"/>
      <dgm:spPr/>
    </dgm:pt>
    <dgm:pt modelId="{FC4A8F63-FFAB-4C46-87DB-D566B144B1B3}" type="pres">
      <dgm:prSet presAssocID="{F3B3D7C4-6D59-4E27-BC16-89B4D8BF8DFC}" presName="pillars" presStyleCnt="0"/>
      <dgm:spPr/>
    </dgm:pt>
    <dgm:pt modelId="{6C36DA8A-C7A8-4E0B-A71D-32C3E7CDC819}" type="pres">
      <dgm:prSet presAssocID="{F3B3D7C4-6D59-4E27-BC16-89B4D8BF8DFC}" presName="pillar1" presStyleLbl="node1" presStyleIdx="0" presStyleCnt="6" custLinFactNeighborX="-546" custLinFactNeighborY="-51">
        <dgm:presLayoutVars>
          <dgm:bulletEnabled val="1"/>
        </dgm:presLayoutVars>
      </dgm:prSet>
      <dgm:spPr/>
    </dgm:pt>
    <dgm:pt modelId="{433B8C9F-9108-4081-8AD9-7F3851D9D466}" type="pres">
      <dgm:prSet presAssocID="{E2738ED6-F74D-48E7-8AEB-304347E0B3D4}" presName="pillarX" presStyleLbl="node1" presStyleIdx="1" presStyleCnt="6" custScaleX="84101" custScaleY="100137">
        <dgm:presLayoutVars>
          <dgm:bulletEnabled val="1"/>
        </dgm:presLayoutVars>
      </dgm:prSet>
      <dgm:spPr/>
    </dgm:pt>
    <dgm:pt modelId="{20174426-E98D-411D-BED4-D21D0C7638A2}" type="pres">
      <dgm:prSet presAssocID="{7D3B65B5-C0AD-454F-99C2-F9DA8DEFD870}" presName="pillarX" presStyleLbl="node1" presStyleIdx="2" presStyleCnt="6">
        <dgm:presLayoutVars>
          <dgm:bulletEnabled val="1"/>
        </dgm:presLayoutVars>
      </dgm:prSet>
      <dgm:spPr/>
    </dgm:pt>
    <dgm:pt modelId="{967ED258-DC33-4B6D-A3C9-DB3A12B14879}" type="pres">
      <dgm:prSet presAssocID="{DC73E0FD-7B36-408E-A9A5-50F8AF36C4D1}" presName="pillarX" presStyleLbl="node1" presStyleIdx="3" presStyleCnt="6">
        <dgm:presLayoutVars>
          <dgm:bulletEnabled val="1"/>
        </dgm:presLayoutVars>
      </dgm:prSet>
      <dgm:spPr/>
    </dgm:pt>
    <dgm:pt modelId="{9D1444F2-7A39-4F80-9BD7-FF6DD33B68FF}" type="pres">
      <dgm:prSet presAssocID="{BFAB769C-F408-4CBB-8EA2-409243A9D24B}" presName="pillarX" presStyleLbl="node1" presStyleIdx="4" presStyleCnt="6">
        <dgm:presLayoutVars>
          <dgm:bulletEnabled val="1"/>
        </dgm:presLayoutVars>
      </dgm:prSet>
      <dgm:spPr/>
    </dgm:pt>
    <dgm:pt modelId="{00E51B52-FEC1-46F5-936F-F80C08E64584}" type="pres">
      <dgm:prSet presAssocID="{D96DD696-1994-43B8-88C8-100215D49B3E}" presName="pillarX" presStyleLbl="node1" presStyleIdx="5" presStyleCnt="6">
        <dgm:presLayoutVars>
          <dgm:bulletEnabled val="1"/>
        </dgm:presLayoutVars>
      </dgm:prSet>
      <dgm:spPr/>
    </dgm:pt>
    <dgm:pt modelId="{40218ACC-8B78-4197-9C88-8C70DC44DA23}" type="pres">
      <dgm:prSet presAssocID="{F3B3D7C4-6D59-4E27-BC16-89B4D8BF8DFC}" presName="base" presStyleLbl="dkBgShp" presStyleIdx="1" presStyleCnt="2"/>
      <dgm:spPr>
        <a:solidFill>
          <a:srgbClr val="FF9966"/>
        </a:solidFill>
      </dgm:spPr>
    </dgm:pt>
  </dgm:ptLst>
  <dgm:cxnLst>
    <dgm:cxn modelId="{D1673210-5E41-483E-A3E6-49E0F02B153C}" srcId="{39B47849-3690-44F3-9F61-1FCA63DC8B20}" destId="{F3B3D7C4-6D59-4E27-BC16-89B4D8BF8DFC}" srcOrd="0" destOrd="0" parTransId="{B0E5FD0B-2B25-47C7-B798-4470C3D58C0A}" sibTransId="{8ADD02AD-C22A-46E2-982B-BBE917A53254}"/>
    <dgm:cxn modelId="{7524C02A-6E7E-46D8-BCA7-BE9F950F35DA}" srcId="{F3B3D7C4-6D59-4E27-BC16-89B4D8BF8DFC}" destId="{7D3B65B5-C0AD-454F-99C2-F9DA8DEFD870}" srcOrd="2" destOrd="0" parTransId="{D37908EE-B336-4CBD-97E5-ACE1BA679E45}" sibTransId="{50842021-A90D-451B-AA18-1F9B7A866E68}"/>
    <dgm:cxn modelId="{B1E6AE2D-5FB0-4BDA-9397-098F0F62CF99}" type="presOf" srcId="{DC73E0FD-7B36-408E-A9A5-50F8AF36C4D1}" destId="{967ED258-DC33-4B6D-A3C9-DB3A12B14879}" srcOrd="0" destOrd="0" presId="urn:microsoft.com/office/officeart/2005/8/layout/hList3"/>
    <dgm:cxn modelId="{2B6F3843-E4A6-4771-BE86-153D2B2F4570}" srcId="{F3B3D7C4-6D59-4E27-BC16-89B4D8BF8DFC}" destId="{BFAB769C-F408-4CBB-8EA2-409243A9D24B}" srcOrd="4" destOrd="0" parTransId="{00CEA4BE-C1F4-465A-A35D-E7BCA4F5441E}" sibTransId="{9C3A4800-610D-4FE7-8E91-67A98CF981D1}"/>
    <dgm:cxn modelId="{D997804C-7AA1-4643-BAEF-567E944FB2E9}" srcId="{F3B3D7C4-6D59-4E27-BC16-89B4D8BF8DFC}" destId="{DC73E0FD-7B36-408E-A9A5-50F8AF36C4D1}" srcOrd="3" destOrd="0" parTransId="{41B4D309-AD1E-4E93-9D07-AF8D05F9B986}" sibTransId="{B38F9567-A44C-4FFD-9654-B77A57448046}"/>
    <dgm:cxn modelId="{4514474E-48FA-41D5-96BD-0441390FC60E}" type="presOf" srcId="{E2738ED6-F74D-48E7-8AEB-304347E0B3D4}" destId="{433B8C9F-9108-4081-8AD9-7F3851D9D466}" srcOrd="0" destOrd="0" presId="urn:microsoft.com/office/officeart/2005/8/layout/hList3"/>
    <dgm:cxn modelId="{BE10085A-C5D7-44AF-A1C6-FC9AB9606A35}" srcId="{F3B3D7C4-6D59-4E27-BC16-89B4D8BF8DFC}" destId="{D96DD696-1994-43B8-88C8-100215D49B3E}" srcOrd="5" destOrd="0" parTransId="{67D78D81-6F69-4E40-AD00-BB25CC406382}" sibTransId="{312B7044-7AFA-4637-AD8D-396991B32120}"/>
    <dgm:cxn modelId="{4FB7EC80-B98F-475A-AD61-9482DF827DEB}" type="presOf" srcId="{D96DD696-1994-43B8-88C8-100215D49B3E}" destId="{00E51B52-FEC1-46F5-936F-F80C08E64584}" srcOrd="0" destOrd="0" presId="urn:microsoft.com/office/officeart/2005/8/layout/hList3"/>
    <dgm:cxn modelId="{7A81B986-0BB6-45F3-A6AB-F0E7CE2FF5CF}" type="presOf" srcId="{BFAB769C-F408-4CBB-8EA2-409243A9D24B}" destId="{9D1444F2-7A39-4F80-9BD7-FF6DD33B68FF}" srcOrd="0" destOrd="0" presId="urn:microsoft.com/office/officeart/2005/8/layout/hList3"/>
    <dgm:cxn modelId="{1BA45690-61BE-434B-B1B8-4725687EC818}" type="presOf" srcId="{F2B2846A-6296-4D87-9ACF-A15DF8A27D16}" destId="{6C36DA8A-C7A8-4E0B-A71D-32C3E7CDC819}" srcOrd="0" destOrd="0" presId="urn:microsoft.com/office/officeart/2005/8/layout/hList3"/>
    <dgm:cxn modelId="{C671E4BF-13A4-40C3-B265-80294913671F}" type="presOf" srcId="{F3B3D7C4-6D59-4E27-BC16-89B4D8BF8DFC}" destId="{C15A1E5A-09EB-4B67-9243-37924DCEE673}" srcOrd="0" destOrd="0" presId="urn:microsoft.com/office/officeart/2005/8/layout/hList3"/>
    <dgm:cxn modelId="{3ECE24C3-7D22-46CA-82D4-516337796830}" type="presOf" srcId="{39B47849-3690-44F3-9F61-1FCA63DC8B20}" destId="{562395C2-C2FF-4F86-8ECC-6E0678BE8BD0}" srcOrd="0" destOrd="0" presId="urn:microsoft.com/office/officeart/2005/8/layout/hList3"/>
    <dgm:cxn modelId="{18A3BFD6-A9ED-427E-BDCF-693B8C95E9FA}" srcId="{F3B3D7C4-6D59-4E27-BC16-89B4D8BF8DFC}" destId="{E2738ED6-F74D-48E7-8AEB-304347E0B3D4}" srcOrd="1" destOrd="0" parTransId="{660E1358-ECAA-4391-99A3-D65E26637CA3}" sibTransId="{326DED94-9972-481F-804F-230D54A1330D}"/>
    <dgm:cxn modelId="{E91764ED-5A49-49C0-A56B-2F58B30EA591}" srcId="{F3B3D7C4-6D59-4E27-BC16-89B4D8BF8DFC}" destId="{F2B2846A-6296-4D87-9ACF-A15DF8A27D16}" srcOrd="0" destOrd="0" parTransId="{0DA2DB3C-7691-48A1-88CD-3A896CCB3F26}" sibTransId="{C356D5B3-1387-40DC-86F5-8607F0D87A22}"/>
    <dgm:cxn modelId="{FAC880FF-CA2B-456C-86B8-C72C74EBED80}" type="presOf" srcId="{7D3B65B5-C0AD-454F-99C2-F9DA8DEFD870}" destId="{20174426-E98D-411D-BED4-D21D0C7638A2}" srcOrd="0" destOrd="0" presId="urn:microsoft.com/office/officeart/2005/8/layout/hList3"/>
    <dgm:cxn modelId="{38D1CC93-FABE-4001-8241-DCF735153F0D}" type="presParOf" srcId="{562395C2-C2FF-4F86-8ECC-6E0678BE8BD0}" destId="{C15A1E5A-09EB-4B67-9243-37924DCEE673}" srcOrd="0" destOrd="0" presId="urn:microsoft.com/office/officeart/2005/8/layout/hList3"/>
    <dgm:cxn modelId="{6E5AD4F3-C1AD-4A00-9B47-19DFE1F6A400}" type="presParOf" srcId="{562395C2-C2FF-4F86-8ECC-6E0678BE8BD0}" destId="{FC4A8F63-FFAB-4C46-87DB-D566B144B1B3}" srcOrd="1" destOrd="0" presId="urn:microsoft.com/office/officeart/2005/8/layout/hList3"/>
    <dgm:cxn modelId="{19609055-D485-4806-BF26-0B714AEB35B9}" type="presParOf" srcId="{FC4A8F63-FFAB-4C46-87DB-D566B144B1B3}" destId="{6C36DA8A-C7A8-4E0B-A71D-32C3E7CDC819}" srcOrd="0" destOrd="0" presId="urn:microsoft.com/office/officeart/2005/8/layout/hList3"/>
    <dgm:cxn modelId="{F7DA9053-70FE-4DB5-9551-CEAEAB2F9921}" type="presParOf" srcId="{FC4A8F63-FFAB-4C46-87DB-D566B144B1B3}" destId="{433B8C9F-9108-4081-8AD9-7F3851D9D466}" srcOrd="1" destOrd="0" presId="urn:microsoft.com/office/officeart/2005/8/layout/hList3"/>
    <dgm:cxn modelId="{B52184A7-5555-4F4C-91B7-1B610EE7AAB2}" type="presParOf" srcId="{FC4A8F63-FFAB-4C46-87DB-D566B144B1B3}" destId="{20174426-E98D-411D-BED4-D21D0C7638A2}" srcOrd="2" destOrd="0" presId="urn:microsoft.com/office/officeart/2005/8/layout/hList3"/>
    <dgm:cxn modelId="{C622E899-AA75-4C73-99C2-A6D68E3F2C94}" type="presParOf" srcId="{FC4A8F63-FFAB-4C46-87DB-D566B144B1B3}" destId="{967ED258-DC33-4B6D-A3C9-DB3A12B14879}" srcOrd="3" destOrd="0" presId="urn:microsoft.com/office/officeart/2005/8/layout/hList3"/>
    <dgm:cxn modelId="{694408D1-FF57-420E-99FA-78904CEA7E10}" type="presParOf" srcId="{FC4A8F63-FFAB-4C46-87DB-D566B144B1B3}" destId="{9D1444F2-7A39-4F80-9BD7-FF6DD33B68FF}" srcOrd="4" destOrd="0" presId="urn:microsoft.com/office/officeart/2005/8/layout/hList3"/>
    <dgm:cxn modelId="{2711EED4-DC94-418D-BF82-249937459F0A}" type="presParOf" srcId="{FC4A8F63-FFAB-4C46-87DB-D566B144B1B3}" destId="{00E51B52-FEC1-46F5-936F-F80C08E64584}" srcOrd="5" destOrd="0" presId="urn:microsoft.com/office/officeart/2005/8/layout/hList3"/>
    <dgm:cxn modelId="{2CC1AA9C-C1B7-4033-B811-E70F8ED1E5B3}" type="presParOf" srcId="{562395C2-C2FF-4F86-8ECC-6E0678BE8BD0}" destId="{40218ACC-8B78-4197-9C88-8C70DC44DA23}" srcOrd="2" destOrd="0" presId="urn:microsoft.com/office/officeart/2005/8/layout/h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48928F-8D03-4AAA-9A0C-2B18FEBF9984}"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lv-LV"/>
        </a:p>
      </dgm:t>
    </dgm:pt>
    <dgm:pt modelId="{F4B43211-5D21-4C06-A660-A883A02F596B}" type="pres">
      <dgm:prSet presAssocID="{F948928F-8D03-4AAA-9A0C-2B18FEBF9984}" presName="Name0" presStyleCnt="0">
        <dgm:presLayoutVars>
          <dgm:dir/>
        </dgm:presLayoutVars>
      </dgm:prSet>
      <dgm:spPr/>
    </dgm:pt>
  </dgm:ptLst>
  <dgm:cxnLst>
    <dgm:cxn modelId="{98BEDE33-6A05-4070-BE86-17F15F7613E3}" type="presOf" srcId="{F948928F-8D03-4AAA-9A0C-2B18FEBF9984}" destId="{F4B43211-5D21-4C06-A660-A883A02F596B}" srcOrd="0"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9B47849-3690-44F3-9F61-1FCA63DC8B2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lv-LV"/>
        </a:p>
      </dgm:t>
    </dgm:pt>
    <dgm:pt modelId="{562395C2-C2FF-4F86-8ECC-6E0678BE8BD0}" type="pres">
      <dgm:prSet presAssocID="{39B47849-3690-44F3-9F61-1FCA63DC8B20}" presName="composite" presStyleCnt="0">
        <dgm:presLayoutVars>
          <dgm:chMax val="1"/>
          <dgm:dir/>
          <dgm:resizeHandles val="exact"/>
        </dgm:presLayoutVars>
      </dgm:prSet>
      <dgm:spPr/>
    </dgm:pt>
  </dgm:ptLst>
  <dgm:cxnLst>
    <dgm:cxn modelId="{3ECE24C3-7D22-46CA-82D4-516337796830}" type="presOf" srcId="{39B47849-3690-44F3-9F61-1FCA63DC8B20}" destId="{562395C2-C2FF-4F86-8ECC-6E0678BE8BD0}" srcOrd="0" destOrd="0" presId="urn:microsoft.com/office/officeart/2005/8/layout/h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48928F-8D03-4AAA-9A0C-2B18FEBF9984}"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lv-LV"/>
        </a:p>
      </dgm:t>
    </dgm:pt>
    <dgm:pt modelId="{F4B43211-5D21-4C06-A660-A883A02F596B}" type="pres">
      <dgm:prSet presAssocID="{F948928F-8D03-4AAA-9A0C-2B18FEBF9984}" presName="Name0" presStyleCnt="0">
        <dgm:presLayoutVars>
          <dgm:dir/>
        </dgm:presLayoutVars>
      </dgm:prSet>
      <dgm:spPr/>
    </dgm:pt>
  </dgm:ptLst>
  <dgm:cxnLst>
    <dgm:cxn modelId="{98BEDE33-6A05-4070-BE86-17F15F7613E3}" type="presOf" srcId="{F948928F-8D03-4AAA-9A0C-2B18FEBF9984}" destId="{F4B43211-5D21-4C06-A660-A883A02F596B}" srcOrd="0" destOrd="0" presId="urn:microsoft.com/office/officeart/2008/layout/PictureAccentBlock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B47849-3690-44F3-9F61-1FCA63DC8B20}"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lv-LV"/>
        </a:p>
      </dgm:t>
    </dgm:pt>
    <dgm:pt modelId="{562395C2-C2FF-4F86-8ECC-6E0678BE8BD0}" type="pres">
      <dgm:prSet presAssocID="{39B47849-3690-44F3-9F61-1FCA63DC8B20}" presName="composite" presStyleCnt="0">
        <dgm:presLayoutVars>
          <dgm:chMax val="1"/>
          <dgm:dir/>
          <dgm:resizeHandles val="exact"/>
        </dgm:presLayoutVars>
      </dgm:prSet>
      <dgm:spPr/>
    </dgm:pt>
  </dgm:ptLst>
  <dgm:cxnLst>
    <dgm:cxn modelId="{3ECE24C3-7D22-46CA-82D4-516337796830}" type="presOf" srcId="{39B47849-3690-44F3-9F61-1FCA63DC8B20}" destId="{562395C2-C2FF-4F86-8ECC-6E0678BE8BD0}" srcOrd="0" destOrd="0" presId="urn:microsoft.com/office/officeart/2005/8/layout/h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620C9-CDD5-420C-AE7B-0B8B3EDC28F6}">
      <dsp:nvSpPr>
        <dsp:cNvPr id="0" name=""/>
        <dsp:cNvSpPr/>
      </dsp:nvSpPr>
      <dsp:spPr>
        <a:xfrm>
          <a:off x="-5046162" y="-773097"/>
          <a:ext cx="6009553" cy="6009553"/>
        </a:xfrm>
        <a:prstGeom prst="blockArc">
          <a:avLst>
            <a:gd name="adj1" fmla="val 18900000"/>
            <a:gd name="adj2" fmla="val 2700000"/>
            <a:gd name="adj3" fmla="val 359"/>
          </a:avLst>
        </a:prstGeom>
        <a:noFill/>
        <a:ln w="1905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DA01BC-7297-4D74-9808-246BAD5D1E03}">
      <dsp:nvSpPr>
        <dsp:cNvPr id="0" name=""/>
        <dsp:cNvSpPr/>
      </dsp:nvSpPr>
      <dsp:spPr>
        <a:xfrm>
          <a:off x="601119" y="435927"/>
          <a:ext cx="7141085" cy="892671"/>
        </a:xfrm>
        <a:prstGeom prst="rect">
          <a:avLst/>
        </a:prstGeom>
        <a:solidFill>
          <a:schemeClr val="accent2">
            <a:lumMod val="40000"/>
            <a:lumOff val="60000"/>
            <a:alpha val="9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558" tIns="60960" rIns="60960" bIns="60960" numCol="1" spcCol="1270" anchor="ctr" anchorCtr="0">
          <a:noAutofit/>
        </a:bodyPr>
        <a:lstStyle/>
        <a:p>
          <a:pPr marL="0" lvl="0" indent="0" algn="l" defTabSz="1066800">
            <a:lnSpc>
              <a:spcPct val="90000"/>
            </a:lnSpc>
            <a:spcBef>
              <a:spcPct val="0"/>
            </a:spcBef>
            <a:spcAft>
              <a:spcPct val="35000"/>
            </a:spcAft>
            <a:buNone/>
          </a:pPr>
          <a:r>
            <a:rPr lang="lv-LV" sz="2400" b="1" kern="1200" dirty="0">
              <a:solidFill>
                <a:schemeClr val="bg1"/>
              </a:solidFill>
            </a:rPr>
            <a:t>Līgums jāparaksta līdz 2025.gada 30.aprīlim </a:t>
          </a:r>
        </a:p>
      </dsp:txBody>
      <dsp:txXfrm>
        <a:off x="601119" y="435927"/>
        <a:ext cx="7141085" cy="892671"/>
      </dsp:txXfrm>
    </dsp:sp>
    <dsp:sp modelId="{4039025C-4C90-47E7-8079-426E46365DE7}">
      <dsp:nvSpPr>
        <dsp:cNvPr id="0" name=""/>
        <dsp:cNvSpPr/>
      </dsp:nvSpPr>
      <dsp:spPr>
        <a:xfrm>
          <a:off x="61694" y="334751"/>
          <a:ext cx="1115839" cy="1115839"/>
        </a:xfrm>
        <a:prstGeom prst="ellipse">
          <a:avLst/>
        </a:prstGeom>
        <a:solidFill>
          <a:srgbClr val="FF9966"/>
        </a:solidFill>
        <a:ln w="1905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D70C2D-C168-4526-AECA-012BBA36B259}">
      <dsp:nvSpPr>
        <dsp:cNvPr id="0" name=""/>
        <dsp:cNvSpPr/>
      </dsp:nvSpPr>
      <dsp:spPr>
        <a:xfrm>
          <a:off x="944100" y="1785343"/>
          <a:ext cx="6816599" cy="892671"/>
        </a:xfrm>
        <a:prstGeom prst="rect">
          <a:avLst/>
        </a:prstGeom>
        <a:solidFill>
          <a:schemeClr val="accent2">
            <a:lumMod val="40000"/>
            <a:lumOff val="60000"/>
            <a:alpha val="9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558" tIns="60960" rIns="60960" bIns="60960" numCol="1" spcCol="1270" anchor="ctr" anchorCtr="0">
          <a:noAutofit/>
        </a:bodyPr>
        <a:lstStyle/>
        <a:p>
          <a:pPr marL="0" lvl="0" indent="0" algn="l" defTabSz="1066800">
            <a:lnSpc>
              <a:spcPct val="90000"/>
            </a:lnSpc>
            <a:spcBef>
              <a:spcPct val="0"/>
            </a:spcBef>
            <a:spcAft>
              <a:spcPct val="35000"/>
            </a:spcAft>
            <a:buNone/>
          </a:pPr>
          <a:r>
            <a:rPr lang="lv-LV" sz="2400" b="1" kern="1200" dirty="0">
              <a:solidFill>
                <a:schemeClr val="bg1"/>
              </a:solidFill>
            </a:rPr>
            <a:t>Projekta īstenotājs slēdz līgumu ar pašvaldību</a:t>
          </a:r>
        </a:p>
      </dsp:txBody>
      <dsp:txXfrm>
        <a:off x="944100" y="1785343"/>
        <a:ext cx="6816599" cy="892671"/>
      </dsp:txXfrm>
    </dsp:sp>
    <dsp:sp modelId="{4E9C3215-2206-433A-9758-9B94C639FF26}">
      <dsp:nvSpPr>
        <dsp:cNvPr id="0" name=""/>
        <dsp:cNvSpPr/>
      </dsp:nvSpPr>
      <dsp:spPr>
        <a:xfrm>
          <a:off x="386180" y="1673759"/>
          <a:ext cx="1115839" cy="1115839"/>
        </a:xfrm>
        <a:prstGeom prst="ellipse">
          <a:avLst/>
        </a:prstGeom>
        <a:solidFill>
          <a:srgbClr val="FF9966"/>
        </a:solidFill>
        <a:ln w="19050" cap="flat" cmpd="sng" algn="ctr">
          <a:solidFill>
            <a:schemeClr val="accent2">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dsp:style>
    </dsp:sp>
    <dsp:sp modelId="{5FB30412-D645-4EE5-8647-FB1CCE59BAE7}">
      <dsp:nvSpPr>
        <dsp:cNvPr id="0" name=""/>
        <dsp:cNvSpPr/>
      </dsp:nvSpPr>
      <dsp:spPr>
        <a:xfrm>
          <a:off x="619614" y="3124350"/>
          <a:ext cx="7141085" cy="892671"/>
        </a:xfrm>
        <a:prstGeom prst="rect">
          <a:avLst/>
        </a:prstGeom>
        <a:solidFill>
          <a:schemeClr val="accent2">
            <a:lumMod val="40000"/>
            <a:lumOff val="60000"/>
            <a:alpha val="9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558" tIns="40640" rIns="40640" bIns="40640" numCol="1" spcCol="1270" anchor="ctr" anchorCtr="0">
          <a:noAutofit/>
        </a:bodyPr>
        <a:lstStyle/>
        <a:p>
          <a:pPr marL="0" lvl="0" indent="0" algn="l" defTabSz="711200">
            <a:lnSpc>
              <a:spcPct val="90000"/>
            </a:lnSpc>
            <a:spcBef>
              <a:spcPct val="0"/>
            </a:spcBef>
            <a:spcAft>
              <a:spcPct val="35000"/>
            </a:spcAft>
            <a:buNone/>
          </a:pPr>
          <a:r>
            <a:rPr lang="lv-LV" sz="1600" b="1" kern="1200" dirty="0">
              <a:solidFill>
                <a:schemeClr val="bg1"/>
              </a:solidFill>
            </a:rPr>
            <a:t>Projekts jāīsteno saskaņā ar projekta pieteikumu un budžetu (pielikums Nr. 1) – jāīsteno plānotās aktivitātes, jāsasniedz plānotie rezultāti un projekta mērķis, jānodrošina projekta publicitāte</a:t>
          </a:r>
        </a:p>
      </dsp:txBody>
      <dsp:txXfrm>
        <a:off x="619614" y="3124350"/>
        <a:ext cx="7141085" cy="892671"/>
      </dsp:txXfrm>
    </dsp:sp>
    <dsp:sp modelId="{3FFDE927-BCC7-49E6-B683-C1A8DE976B38}">
      <dsp:nvSpPr>
        <dsp:cNvPr id="0" name=""/>
        <dsp:cNvSpPr/>
      </dsp:nvSpPr>
      <dsp:spPr>
        <a:xfrm>
          <a:off x="61694" y="3012766"/>
          <a:ext cx="1115839" cy="1115839"/>
        </a:xfrm>
        <a:prstGeom prst="ellipse">
          <a:avLst/>
        </a:prstGeom>
        <a:solidFill>
          <a:srgbClr val="FF9966"/>
        </a:solidFill>
        <a:ln w="1905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C1F24-33CE-4600-8B94-CD3CC20851E3}">
      <dsp:nvSpPr>
        <dsp:cNvPr id="0" name=""/>
        <dsp:cNvSpPr/>
      </dsp:nvSpPr>
      <dsp:spPr>
        <a:xfrm>
          <a:off x="2692699" y="1213091"/>
          <a:ext cx="254202" cy="2832544"/>
        </a:xfrm>
        <a:custGeom>
          <a:avLst/>
          <a:gdLst/>
          <a:ahLst/>
          <a:cxnLst/>
          <a:rect l="0" t="0" r="0" b="0"/>
          <a:pathLst>
            <a:path>
              <a:moveTo>
                <a:pt x="254202" y="0"/>
              </a:moveTo>
              <a:lnTo>
                <a:pt x="254202" y="2832544"/>
              </a:lnTo>
              <a:lnTo>
                <a:pt x="0" y="2832544"/>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208AC4-7E6E-47A4-8041-9D3EF0AD0197}">
      <dsp:nvSpPr>
        <dsp:cNvPr id="0" name=""/>
        <dsp:cNvSpPr/>
      </dsp:nvSpPr>
      <dsp:spPr>
        <a:xfrm>
          <a:off x="2946902" y="1213091"/>
          <a:ext cx="254202" cy="1113649"/>
        </a:xfrm>
        <a:custGeom>
          <a:avLst/>
          <a:gdLst/>
          <a:ahLst/>
          <a:cxnLst/>
          <a:rect l="0" t="0" r="0" b="0"/>
          <a:pathLst>
            <a:path>
              <a:moveTo>
                <a:pt x="0" y="0"/>
              </a:moveTo>
              <a:lnTo>
                <a:pt x="0" y="1113649"/>
              </a:lnTo>
              <a:lnTo>
                <a:pt x="254202" y="111364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2005E1-2606-4131-999F-F6B9BB5D5457}">
      <dsp:nvSpPr>
        <dsp:cNvPr id="0" name=""/>
        <dsp:cNvSpPr/>
      </dsp:nvSpPr>
      <dsp:spPr>
        <a:xfrm>
          <a:off x="2650695" y="1213091"/>
          <a:ext cx="296206" cy="1113649"/>
        </a:xfrm>
        <a:custGeom>
          <a:avLst/>
          <a:gdLst/>
          <a:ahLst/>
          <a:cxnLst/>
          <a:rect l="0" t="0" r="0" b="0"/>
          <a:pathLst>
            <a:path>
              <a:moveTo>
                <a:pt x="296206" y="0"/>
              </a:moveTo>
              <a:lnTo>
                <a:pt x="296206" y="1113649"/>
              </a:lnTo>
              <a:lnTo>
                <a:pt x="0" y="111364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811A79-31B8-47E6-9453-35CECA6DD7F4}">
      <dsp:nvSpPr>
        <dsp:cNvPr id="0" name=""/>
        <dsp:cNvSpPr/>
      </dsp:nvSpPr>
      <dsp:spPr>
        <a:xfrm>
          <a:off x="1736413" y="2602"/>
          <a:ext cx="2420978" cy="1210489"/>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latin typeface="Trebuchet MS" panose="020B0603020202020204" pitchFamily="34" charset="0"/>
            </a:rPr>
            <a:t>Pakalpojumu apmaksai jānotiek, ievērojot sekojošus principus:</a:t>
          </a:r>
          <a:endParaRPr lang="lv-LV" sz="2000" b="1" kern="1200" dirty="0"/>
        </a:p>
      </dsp:txBody>
      <dsp:txXfrm>
        <a:off x="1736413" y="2602"/>
        <a:ext cx="2420978" cy="1210489"/>
      </dsp:txXfrm>
    </dsp:sp>
    <dsp:sp modelId="{71F50877-2719-43F4-BE13-6943F6F0AF15}">
      <dsp:nvSpPr>
        <dsp:cNvPr id="0" name=""/>
        <dsp:cNvSpPr/>
      </dsp:nvSpPr>
      <dsp:spPr>
        <a:xfrm>
          <a:off x="229717" y="1721496"/>
          <a:ext cx="2420978" cy="1210489"/>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v-LV" sz="2400" b="1" kern="1200" dirty="0"/>
            <a:t>Līgums</a:t>
          </a:r>
        </a:p>
      </dsp:txBody>
      <dsp:txXfrm>
        <a:off x="229717" y="1721496"/>
        <a:ext cx="2420978" cy="1210489"/>
      </dsp:txXfrm>
    </dsp:sp>
    <dsp:sp modelId="{79CA0565-DC26-4C18-9CF6-3027CFB1998D}">
      <dsp:nvSpPr>
        <dsp:cNvPr id="0" name=""/>
        <dsp:cNvSpPr/>
      </dsp:nvSpPr>
      <dsp:spPr>
        <a:xfrm>
          <a:off x="3201105" y="1721496"/>
          <a:ext cx="2420978" cy="1210489"/>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lv-LV" sz="2400" b="1" kern="1200" dirty="0"/>
            <a:t>Nodošanas/pieņemšanas akts</a:t>
          </a:r>
        </a:p>
      </dsp:txBody>
      <dsp:txXfrm>
        <a:off x="3201105" y="1721496"/>
        <a:ext cx="2420978" cy="1210489"/>
      </dsp:txXfrm>
    </dsp:sp>
    <dsp:sp modelId="{66F203AE-EFCC-4A3A-A703-7CE7D041568F}">
      <dsp:nvSpPr>
        <dsp:cNvPr id="0" name=""/>
        <dsp:cNvSpPr/>
      </dsp:nvSpPr>
      <dsp:spPr>
        <a:xfrm>
          <a:off x="271721" y="3440391"/>
          <a:ext cx="2420978" cy="1210489"/>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b="1" kern="1200" dirty="0"/>
            <a:t>Rēķins/apmaksas dokuments</a:t>
          </a:r>
        </a:p>
      </dsp:txBody>
      <dsp:txXfrm>
        <a:off x="271721" y="3440391"/>
        <a:ext cx="2420978" cy="121048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2C63C-300B-4914-BFAE-B6C5A5F89A64}">
      <dsp:nvSpPr>
        <dsp:cNvPr id="0" name=""/>
        <dsp:cNvSpPr/>
      </dsp:nvSpPr>
      <dsp:spPr>
        <a:xfrm>
          <a:off x="8018071" y="3008275"/>
          <a:ext cx="91440" cy="560525"/>
        </a:xfrm>
        <a:custGeom>
          <a:avLst/>
          <a:gdLst/>
          <a:ahLst/>
          <a:cxnLst/>
          <a:rect l="0" t="0" r="0" b="0"/>
          <a:pathLst>
            <a:path>
              <a:moveTo>
                <a:pt x="45720" y="0"/>
              </a:moveTo>
              <a:lnTo>
                <a:pt x="45720" y="560525"/>
              </a:lnTo>
            </a:path>
          </a:pathLst>
        </a:custGeom>
        <a:noFill/>
        <a:ln w="1905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8CBFBE3E-C2CE-4FD6-9190-C919AC081781}">
      <dsp:nvSpPr>
        <dsp:cNvPr id="0" name=""/>
        <dsp:cNvSpPr/>
      </dsp:nvSpPr>
      <dsp:spPr>
        <a:xfrm>
          <a:off x="5994410" y="1223909"/>
          <a:ext cx="2069381" cy="560525"/>
        </a:xfrm>
        <a:custGeom>
          <a:avLst/>
          <a:gdLst/>
          <a:ahLst/>
          <a:cxnLst/>
          <a:rect l="0" t="0" r="0" b="0"/>
          <a:pathLst>
            <a:path>
              <a:moveTo>
                <a:pt x="0" y="0"/>
              </a:moveTo>
              <a:lnTo>
                <a:pt x="0" y="381981"/>
              </a:lnTo>
              <a:lnTo>
                <a:pt x="2069381" y="381981"/>
              </a:lnTo>
              <a:lnTo>
                <a:pt x="2069381" y="560525"/>
              </a:lnTo>
            </a:path>
          </a:pathLst>
        </a:custGeom>
        <a:noFill/>
        <a:ln w="1905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F9ECF3E7-35DB-42CD-B287-E6FC204BF44D}">
      <dsp:nvSpPr>
        <dsp:cNvPr id="0" name=""/>
        <dsp:cNvSpPr/>
      </dsp:nvSpPr>
      <dsp:spPr>
        <a:xfrm>
          <a:off x="3784147" y="3008275"/>
          <a:ext cx="91440" cy="560525"/>
        </a:xfrm>
        <a:custGeom>
          <a:avLst/>
          <a:gdLst/>
          <a:ahLst/>
          <a:cxnLst/>
          <a:rect l="0" t="0" r="0" b="0"/>
          <a:pathLst>
            <a:path>
              <a:moveTo>
                <a:pt x="45720" y="0"/>
              </a:moveTo>
              <a:lnTo>
                <a:pt x="45720" y="560525"/>
              </a:lnTo>
            </a:path>
          </a:pathLst>
        </a:custGeom>
        <a:noFill/>
        <a:ln w="1905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0727814E-E710-4045-8216-CCA83DA0E9AD}">
      <dsp:nvSpPr>
        <dsp:cNvPr id="0" name=""/>
        <dsp:cNvSpPr/>
      </dsp:nvSpPr>
      <dsp:spPr>
        <a:xfrm>
          <a:off x="3829867" y="1223909"/>
          <a:ext cx="2164542" cy="560525"/>
        </a:xfrm>
        <a:custGeom>
          <a:avLst/>
          <a:gdLst/>
          <a:ahLst/>
          <a:cxnLst/>
          <a:rect l="0" t="0" r="0" b="0"/>
          <a:pathLst>
            <a:path>
              <a:moveTo>
                <a:pt x="2164542" y="0"/>
              </a:moveTo>
              <a:lnTo>
                <a:pt x="2164542" y="381981"/>
              </a:lnTo>
              <a:lnTo>
                <a:pt x="0" y="381981"/>
              </a:lnTo>
              <a:lnTo>
                <a:pt x="0" y="560525"/>
              </a:lnTo>
            </a:path>
          </a:pathLst>
        </a:custGeom>
        <a:noFill/>
        <a:ln w="1905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D34DA4BE-0A7E-4A43-9EE6-0EA297C4BA70}">
      <dsp:nvSpPr>
        <dsp:cNvPr id="0" name=""/>
        <dsp:cNvSpPr/>
      </dsp:nvSpPr>
      <dsp:spPr>
        <a:xfrm>
          <a:off x="3709268" y="68"/>
          <a:ext cx="4570283" cy="1223840"/>
        </a:xfrm>
        <a:prstGeom prst="roundRect">
          <a:avLst>
            <a:gd name="adj" fmla="val 10000"/>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00A85-5014-4971-8F87-0D7DF4BF73D4}">
      <dsp:nvSpPr>
        <dsp:cNvPr id="0" name=""/>
        <dsp:cNvSpPr/>
      </dsp:nvSpPr>
      <dsp:spPr>
        <a:xfrm>
          <a:off x="3923413" y="203506"/>
          <a:ext cx="4570283" cy="1223840"/>
        </a:xfrm>
        <a:prstGeom prst="roundRect">
          <a:avLst>
            <a:gd name="adj" fmla="val 10000"/>
          </a:avLst>
        </a:prstGeom>
        <a:solidFill>
          <a:schemeClr val="accent2">
            <a:lumMod val="60000"/>
            <a:lumOff val="40000"/>
            <a:alpha val="9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v-LV" sz="2800" b="1" kern="1200" dirty="0">
              <a:solidFill>
                <a:schemeClr val="bg1"/>
              </a:solidFill>
              <a:latin typeface="Sora Medium" pitchFamily="2" charset="0"/>
              <a:cs typeface="Sora Medium" pitchFamily="2" charset="0"/>
            </a:rPr>
            <a:t>Materiālu un preču iegāde </a:t>
          </a:r>
          <a:r>
            <a:rPr lang="lv-LV" sz="1400" b="1" kern="1200" dirty="0">
              <a:solidFill>
                <a:schemeClr val="tx1"/>
              </a:solidFill>
              <a:latin typeface="Sora Medium" pitchFamily="2" charset="0"/>
              <a:cs typeface="Sora Medium" pitchFamily="2" charset="0"/>
            </a:rPr>
            <a:t>(materiālu, preču iegāde tiek attiecināta uz piešķirto atbalstu, ja pirkums tiek veikts pirms pasākuma vai pasākuma dienā. Summa, par kuru čekā var netikt iekļauti rekvizīti, ir līdz 30 EUR)</a:t>
          </a:r>
          <a:endParaRPr lang="lv-LV" sz="1400" b="1" kern="1200" dirty="0">
            <a:solidFill>
              <a:schemeClr val="tx1"/>
            </a:solidFill>
          </a:endParaRPr>
        </a:p>
      </dsp:txBody>
      <dsp:txXfrm>
        <a:off x="3959258" y="239351"/>
        <a:ext cx="4498593" cy="1152150"/>
      </dsp:txXfrm>
    </dsp:sp>
    <dsp:sp modelId="{CB3B6C53-EE40-40CE-86F4-0638CA0E76DC}">
      <dsp:nvSpPr>
        <dsp:cNvPr id="0" name=""/>
        <dsp:cNvSpPr/>
      </dsp:nvSpPr>
      <dsp:spPr>
        <a:xfrm>
          <a:off x="1999830" y="1784435"/>
          <a:ext cx="3660074" cy="1223840"/>
        </a:xfrm>
        <a:prstGeom prst="roundRect">
          <a:avLst>
            <a:gd name="adj" fmla="val 10000"/>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9EB914-9495-407A-AD7B-0073BBDFB69C}">
      <dsp:nvSpPr>
        <dsp:cNvPr id="0" name=""/>
        <dsp:cNvSpPr/>
      </dsp:nvSpPr>
      <dsp:spPr>
        <a:xfrm>
          <a:off x="2213975" y="1987873"/>
          <a:ext cx="3660074" cy="1223840"/>
        </a:xfrm>
        <a:prstGeom prst="roundRect">
          <a:avLst>
            <a:gd name="adj" fmla="val 10000"/>
          </a:avLst>
        </a:prstGeom>
        <a:solidFill>
          <a:schemeClr val="accent2">
            <a:lumMod val="60000"/>
            <a:lumOff val="40000"/>
            <a:alpha val="9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dirty="0">
              <a:solidFill>
                <a:schemeClr val="bg1"/>
              </a:solidFill>
              <a:latin typeface="Sora Medium" pitchFamily="2" charset="0"/>
              <a:cs typeface="Sora Medium" pitchFamily="2" charset="0"/>
            </a:rPr>
            <a:t>Attaisnojuma dokuments</a:t>
          </a:r>
          <a:endParaRPr lang="lv-LV" sz="2400" b="1" kern="1200" dirty="0">
            <a:solidFill>
              <a:schemeClr val="tx2"/>
            </a:solidFill>
          </a:endParaRPr>
        </a:p>
      </dsp:txBody>
      <dsp:txXfrm>
        <a:off x="2249820" y="2023718"/>
        <a:ext cx="3588384" cy="1152150"/>
      </dsp:txXfrm>
    </dsp:sp>
    <dsp:sp modelId="{68EC4D79-D325-4F6B-BD57-3E1149C15834}">
      <dsp:nvSpPr>
        <dsp:cNvPr id="0" name=""/>
        <dsp:cNvSpPr/>
      </dsp:nvSpPr>
      <dsp:spPr>
        <a:xfrm>
          <a:off x="1955945" y="3568801"/>
          <a:ext cx="3747843" cy="1223840"/>
        </a:xfrm>
        <a:prstGeom prst="roundRect">
          <a:avLst>
            <a:gd name="adj" fmla="val 10000"/>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7D3690-5546-4C23-A9A5-90E903B8BB87}">
      <dsp:nvSpPr>
        <dsp:cNvPr id="0" name=""/>
        <dsp:cNvSpPr/>
      </dsp:nvSpPr>
      <dsp:spPr>
        <a:xfrm>
          <a:off x="2170090" y="3772239"/>
          <a:ext cx="3747843" cy="1223840"/>
        </a:xfrm>
        <a:prstGeom prst="roundRect">
          <a:avLst>
            <a:gd name="adj" fmla="val 10000"/>
          </a:avLst>
        </a:prstGeom>
        <a:solidFill>
          <a:schemeClr val="accent2">
            <a:lumMod val="60000"/>
            <a:lumOff val="40000"/>
            <a:alpha val="9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lv-LV" sz="1000" b="1" kern="1200" dirty="0">
              <a:solidFill>
                <a:schemeClr val="tx1"/>
              </a:solidFill>
            </a:rPr>
            <a:t>Čeks par materiālu, preču iegādi</a:t>
          </a:r>
        </a:p>
        <a:p>
          <a:pPr marL="0" lvl="0" indent="0" algn="ctr" defTabSz="444500">
            <a:lnSpc>
              <a:spcPct val="90000"/>
            </a:lnSpc>
            <a:spcBef>
              <a:spcPct val="0"/>
            </a:spcBef>
            <a:spcAft>
              <a:spcPct val="35000"/>
            </a:spcAft>
            <a:buFont typeface="Arial" panose="020B0604020202020204" pitchFamily="34" charset="0"/>
            <a:buNone/>
          </a:pPr>
          <a:r>
            <a:rPr lang="lv-LV" sz="900" b="1" kern="1200" dirty="0">
              <a:solidFill>
                <a:schemeClr val="tx1"/>
              </a:solidFill>
              <a:latin typeface="Trebuchet MS" panose="020B0603020202020204" pitchFamily="34" charset="0"/>
            </a:rPr>
            <a:t>Ja pārdevēja kases sistēma nespēj nodrošināt šāda veida čeku, tad pārdevējam papildus kases čekam, jāizsniedz kvīts, pavadzīme, rēķins vai cits attaisnojuma dokuments ar visiem trūkstošajiem rekvizītiem, ieskaitot darījuma aprakstu</a:t>
          </a:r>
        </a:p>
        <a:p>
          <a:pPr marL="0" lvl="0" indent="0" algn="ctr" defTabSz="444500">
            <a:lnSpc>
              <a:spcPct val="90000"/>
            </a:lnSpc>
            <a:spcBef>
              <a:spcPct val="0"/>
            </a:spcBef>
            <a:spcAft>
              <a:spcPct val="35000"/>
            </a:spcAft>
            <a:buFont typeface="Arial" panose="020B0604020202020204" pitchFamily="34" charset="0"/>
            <a:buNone/>
          </a:pPr>
          <a:r>
            <a:rPr lang="lv-LV" sz="1000" b="1" kern="1200" dirty="0">
              <a:solidFill>
                <a:schemeClr val="tx1"/>
              </a:solidFill>
              <a:latin typeface="Trebuchet MS" panose="020B0603020202020204" pitchFamily="34" charset="0"/>
            </a:rPr>
            <a:t>Pārdevēja izrakstīts rēķins (pavadzīme) + apmaksas dokuments</a:t>
          </a:r>
          <a:endParaRPr lang="lv-LV" sz="1000" b="1" kern="1200" dirty="0">
            <a:solidFill>
              <a:schemeClr val="tx1"/>
            </a:solidFill>
          </a:endParaRPr>
        </a:p>
        <a:p>
          <a:pPr marL="0" lvl="0" indent="0" algn="ctr" defTabSz="444500">
            <a:lnSpc>
              <a:spcPct val="90000"/>
            </a:lnSpc>
            <a:spcBef>
              <a:spcPct val="0"/>
            </a:spcBef>
            <a:spcAft>
              <a:spcPct val="35000"/>
            </a:spcAft>
            <a:buFont typeface="Arial" panose="020B0604020202020204" pitchFamily="34" charset="0"/>
            <a:buNone/>
          </a:pPr>
          <a:endParaRPr lang="lv-LV" sz="900" b="1" kern="1200" dirty="0">
            <a:solidFill>
              <a:schemeClr val="tx2"/>
            </a:solidFill>
          </a:endParaRPr>
        </a:p>
      </dsp:txBody>
      <dsp:txXfrm>
        <a:off x="2205935" y="3808084"/>
        <a:ext cx="3676153" cy="1152150"/>
      </dsp:txXfrm>
    </dsp:sp>
    <dsp:sp modelId="{BEA142C1-6EBA-4B55-AF17-7F742608CB6E}">
      <dsp:nvSpPr>
        <dsp:cNvPr id="0" name=""/>
        <dsp:cNvSpPr/>
      </dsp:nvSpPr>
      <dsp:spPr>
        <a:xfrm>
          <a:off x="6138594" y="1784435"/>
          <a:ext cx="3850395" cy="1223840"/>
        </a:xfrm>
        <a:prstGeom prst="roundRect">
          <a:avLst>
            <a:gd name="adj" fmla="val 10000"/>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1373F-4CC2-4D2C-B012-B819AC29EC2D}">
      <dsp:nvSpPr>
        <dsp:cNvPr id="0" name=""/>
        <dsp:cNvSpPr/>
      </dsp:nvSpPr>
      <dsp:spPr>
        <a:xfrm>
          <a:off x="6352739" y="1987873"/>
          <a:ext cx="3850395" cy="1223840"/>
        </a:xfrm>
        <a:prstGeom prst="roundRect">
          <a:avLst>
            <a:gd name="adj" fmla="val 10000"/>
          </a:avLst>
        </a:prstGeom>
        <a:solidFill>
          <a:schemeClr val="accent2">
            <a:lumMod val="60000"/>
            <a:lumOff val="40000"/>
            <a:alpha val="9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b="1" kern="1200" dirty="0">
              <a:solidFill>
                <a:schemeClr val="bg1"/>
              </a:solidFill>
              <a:latin typeface="Sora Medium" pitchFamily="2" charset="0"/>
              <a:cs typeface="Sora Medium" pitchFamily="2" charset="0"/>
            </a:rPr>
            <a:t>Nepieciešamā informācija</a:t>
          </a:r>
          <a:endParaRPr lang="lv-LV" sz="2400" b="1" kern="1200" dirty="0">
            <a:solidFill>
              <a:schemeClr val="tx2"/>
            </a:solidFill>
          </a:endParaRPr>
        </a:p>
      </dsp:txBody>
      <dsp:txXfrm>
        <a:off x="6388584" y="2023718"/>
        <a:ext cx="3778705" cy="1152150"/>
      </dsp:txXfrm>
    </dsp:sp>
    <dsp:sp modelId="{8CD484D2-B68B-4A95-BC8A-943399F2B825}">
      <dsp:nvSpPr>
        <dsp:cNvPr id="0" name=""/>
        <dsp:cNvSpPr/>
      </dsp:nvSpPr>
      <dsp:spPr>
        <a:xfrm>
          <a:off x="6132079" y="3568801"/>
          <a:ext cx="3863424" cy="1223840"/>
        </a:xfrm>
        <a:prstGeom prst="roundRect">
          <a:avLst>
            <a:gd name="adj" fmla="val 10000"/>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E857EC-77B0-489A-A668-62A10B4C1839}">
      <dsp:nvSpPr>
        <dsp:cNvPr id="0" name=""/>
        <dsp:cNvSpPr/>
      </dsp:nvSpPr>
      <dsp:spPr>
        <a:xfrm>
          <a:off x="6346225" y="3772239"/>
          <a:ext cx="3863424" cy="1223840"/>
        </a:xfrm>
        <a:prstGeom prst="roundRect">
          <a:avLst>
            <a:gd name="adj" fmla="val 10000"/>
          </a:avLst>
        </a:prstGeom>
        <a:solidFill>
          <a:schemeClr val="accent2">
            <a:lumMod val="60000"/>
            <a:lumOff val="40000"/>
            <a:alpha val="9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lv-LV" sz="1400" b="1" kern="1200" dirty="0">
              <a:solidFill>
                <a:schemeClr val="tx1"/>
              </a:solidFill>
              <a:latin typeface="Sora Medium" pitchFamily="2" charset="0"/>
              <a:cs typeface="Sora Medium" pitchFamily="2" charset="0"/>
            </a:rPr>
            <a:t>Materiālu/preču nosaukums, </a:t>
          </a:r>
          <a:r>
            <a:rPr lang="lv-LV" sz="1400" b="1" kern="1200" dirty="0">
              <a:solidFill>
                <a:schemeClr val="tx1"/>
              </a:solidFill>
            </a:rPr>
            <a:t>Vienību skaits, Vienības izmaksas, Pirkuma summa, Pirkuma datums, Pircēja rekvizīti (uzņēmumiem – nosaukums un reģistrācijas Nr.), Pārdevēja rekvizīti</a:t>
          </a:r>
        </a:p>
      </dsp:txBody>
      <dsp:txXfrm>
        <a:off x="6382070" y="3808084"/>
        <a:ext cx="3791734" cy="11521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205CA6-47AB-4965-9015-F1BE22F12819}">
      <dsp:nvSpPr>
        <dsp:cNvPr id="0" name=""/>
        <dsp:cNvSpPr/>
      </dsp:nvSpPr>
      <dsp:spPr>
        <a:xfrm>
          <a:off x="475066" y="2654"/>
          <a:ext cx="2379514" cy="1427708"/>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Darbi netiek nodrošināti pakalpojuma/piegādes līgumā paredzētajā termiņā, piemēram, stendu uzstāda ar mēneša nokavēšanos</a:t>
          </a:r>
          <a:endParaRPr lang="lv-LV" sz="1600" kern="1200" dirty="0"/>
        </a:p>
      </dsp:txBody>
      <dsp:txXfrm>
        <a:off x="475066" y="2654"/>
        <a:ext cx="2379514" cy="1427708"/>
      </dsp:txXfrm>
    </dsp:sp>
    <dsp:sp modelId="{8B241DFB-6673-42E6-A711-6CF5A08F73EA}">
      <dsp:nvSpPr>
        <dsp:cNvPr id="0" name=""/>
        <dsp:cNvSpPr/>
      </dsp:nvSpPr>
      <dsp:spPr>
        <a:xfrm>
          <a:off x="3092531" y="2654"/>
          <a:ext cx="2379514" cy="1427708"/>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Rēķini tiek piestādīti un apmaksāti pēc projekta īstenošanas termiņa</a:t>
          </a:r>
          <a:endParaRPr lang="lv-LV" sz="1600" kern="1200" dirty="0"/>
        </a:p>
      </dsp:txBody>
      <dsp:txXfrm>
        <a:off x="3092531" y="2654"/>
        <a:ext cx="2379514" cy="1427708"/>
      </dsp:txXfrm>
    </dsp:sp>
    <dsp:sp modelId="{326AAFEE-81ED-49CF-8C5B-A51CE2F2E905}">
      <dsp:nvSpPr>
        <dsp:cNvPr id="0" name=""/>
        <dsp:cNvSpPr/>
      </dsp:nvSpPr>
      <dsp:spPr>
        <a:xfrm>
          <a:off x="5709997" y="2654"/>
          <a:ext cx="2379514" cy="1427708"/>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Netiek veiktas pasākuma foto fiksācijas, aizbildinoties, ka dalībnieki nevēlas fotografēties</a:t>
          </a:r>
          <a:endParaRPr lang="lv-LV" sz="1600" kern="1200" dirty="0"/>
        </a:p>
      </dsp:txBody>
      <dsp:txXfrm>
        <a:off x="5709997" y="2654"/>
        <a:ext cx="2379514" cy="1427708"/>
      </dsp:txXfrm>
    </dsp:sp>
    <dsp:sp modelId="{A3EC593B-003D-40BF-A768-0560901C1BB5}">
      <dsp:nvSpPr>
        <dsp:cNvPr id="0" name=""/>
        <dsp:cNvSpPr/>
      </dsp:nvSpPr>
      <dsp:spPr>
        <a:xfrm>
          <a:off x="475066" y="1668314"/>
          <a:ext cx="2379514" cy="1427708"/>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Netiek veidoti katra pasākuma dalībnieku saraksti</a:t>
          </a:r>
          <a:endParaRPr lang="lv-LV" sz="1600" kern="1200" dirty="0"/>
        </a:p>
      </dsp:txBody>
      <dsp:txXfrm>
        <a:off x="475066" y="1668314"/>
        <a:ext cx="2379514" cy="1427708"/>
      </dsp:txXfrm>
    </dsp:sp>
    <dsp:sp modelId="{9384C44B-618F-40D0-A19B-7A3CCA753E9B}">
      <dsp:nvSpPr>
        <dsp:cNvPr id="0" name=""/>
        <dsp:cNvSpPr/>
      </dsp:nvSpPr>
      <dsp:spPr>
        <a:xfrm>
          <a:off x="3092531" y="1668314"/>
          <a:ext cx="2379514" cy="1427708"/>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Clr>
              <a:srgbClr val="228D54"/>
            </a:buClr>
            <a:buNone/>
          </a:pPr>
          <a:r>
            <a:rPr lang="lv-LV" sz="1200" kern="1200" dirty="0">
              <a:latin typeface="Trebuchet MS" panose="020B0603020202020204" pitchFamily="34" charset="0"/>
            </a:rPr>
            <a:t>Netiek nodrošināta projekta pieteikumā paredzētā publicitāte. Piemēram, plakātos/</a:t>
          </a:r>
          <a:r>
            <a:rPr lang="lv-LV" sz="1200" kern="1200" dirty="0" err="1">
              <a:latin typeface="Trebuchet MS" panose="020B0603020202020204" pitchFamily="34" charset="0"/>
            </a:rPr>
            <a:t>baneros</a:t>
          </a:r>
          <a:r>
            <a:rPr lang="lv-LV" sz="1200" kern="1200" dirty="0">
              <a:latin typeface="Trebuchet MS" panose="020B0603020202020204" pitchFamily="34" charset="0"/>
            </a:rPr>
            <a:t> netiek lietota atsauce uz pašvaldību kā pasākuma finansētāju. Publicitāte netiek saskaņota ar atbildīgo kontaktpersonu</a:t>
          </a:r>
          <a:endParaRPr lang="lv-LV" sz="1200" kern="1200" dirty="0"/>
        </a:p>
      </dsp:txBody>
      <dsp:txXfrm>
        <a:off x="3092531" y="1668314"/>
        <a:ext cx="2379514" cy="1427708"/>
      </dsp:txXfrm>
    </dsp:sp>
    <dsp:sp modelId="{24DDDA7D-C5BA-455B-B2AF-2911FDE9D877}">
      <dsp:nvSpPr>
        <dsp:cNvPr id="0" name=""/>
        <dsp:cNvSpPr/>
      </dsp:nvSpPr>
      <dsp:spPr>
        <a:xfrm>
          <a:off x="5709997" y="1668314"/>
          <a:ext cx="2379514" cy="1427708"/>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Ar atbildīgo kontaktpersonu rakstiski netiek saskaņotas izmaiņas projektā – pasākumu norises laiki, lektori, aktivitātes u.c.</a:t>
          </a:r>
          <a:endParaRPr lang="lv-LV" sz="1600" kern="1200" dirty="0"/>
        </a:p>
      </dsp:txBody>
      <dsp:txXfrm>
        <a:off x="5709997" y="1668314"/>
        <a:ext cx="2379514" cy="1427708"/>
      </dsp:txXfrm>
    </dsp:sp>
    <dsp:sp modelId="{B96F4E1B-E717-41F8-B4B3-23A4541FD931}">
      <dsp:nvSpPr>
        <dsp:cNvPr id="0" name=""/>
        <dsp:cNvSpPr/>
      </dsp:nvSpPr>
      <dsp:spPr>
        <a:xfrm>
          <a:off x="3092531" y="3333974"/>
          <a:ext cx="2379514" cy="1427708"/>
        </a:xfrm>
        <a:prstGeom prst="rect">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228D54"/>
            </a:buClr>
            <a:buNone/>
          </a:pPr>
          <a:r>
            <a:rPr lang="lv-LV" sz="1400" kern="1200" dirty="0">
              <a:latin typeface="Trebuchet MS" panose="020B0603020202020204" pitchFamily="34" charset="0"/>
            </a:rPr>
            <a:t>Līgumā kā rezultatīvie rādītāji paredzēti, piemēram, apmierināti semināru apmeklētāji, taču nav veikta apmeklētāju apmierinātības aptauja</a:t>
          </a:r>
          <a:endParaRPr lang="lv-LV" sz="1400" kern="1200" dirty="0"/>
        </a:p>
      </dsp:txBody>
      <dsp:txXfrm>
        <a:off x="3092531" y="3333974"/>
        <a:ext cx="2379514" cy="142770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8D272-359F-499C-A995-EE1CA3E2A14E}">
      <dsp:nvSpPr>
        <dsp:cNvPr id="0" name=""/>
        <dsp:cNvSpPr/>
      </dsp:nvSpPr>
      <dsp:spPr>
        <a:xfrm>
          <a:off x="0" y="169333"/>
          <a:ext cx="8128000" cy="5079999"/>
        </a:xfrm>
        <a:prstGeom prst="swooshArrow">
          <a:avLst>
            <a:gd name="adj1" fmla="val 25000"/>
            <a:gd name="adj2" fmla="val 25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ADA82B34-6808-4CE0-8BA7-98BF422BEFAB}">
      <dsp:nvSpPr>
        <dsp:cNvPr id="0" name=""/>
        <dsp:cNvSpPr/>
      </dsp:nvSpPr>
      <dsp:spPr>
        <a:xfrm>
          <a:off x="6201664" y="1199557"/>
          <a:ext cx="601472" cy="601472"/>
        </a:xfrm>
        <a:prstGeom prst="ellipse">
          <a:avLst/>
        </a:prstGeom>
        <a:solidFill>
          <a:schemeClr val="accent2">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FBCCA8-C43B-4322-8EF6-00589874BAF1}">
      <dsp:nvSpPr>
        <dsp:cNvPr id="0" name=""/>
        <dsp:cNvSpPr/>
      </dsp:nvSpPr>
      <dsp:spPr>
        <a:xfrm>
          <a:off x="3251200" y="1500293"/>
          <a:ext cx="3251200" cy="3749040"/>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8708" bIns="0" numCol="1" spcCol="1270" anchor="t" anchorCtr="0">
          <a:noAutofit/>
        </a:bodyPr>
        <a:lstStyle/>
        <a:p>
          <a:pPr marL="0" lvl="0" indent="0" algn="ctr" defTabSz="1333500">
            <a:lnSpc>
              <a:spcPct val="90000"/>
            </a:lnSpc>
            <a:spcBef>
              <a:spcPct val="0"/>
            </a:spcBef>
            <a:spcAft>
              <a:spcPct val="35000"/>
            </a:spcAft>
            <a:buNone/>
          </a:pPr>
          <a:r>
            <a:rPr lang="lv-LV" sz="3000" b="1" kern="1200" dirty="0">
              <a:solidFill>
                <a:schemeClr val="bg1"/>
              </a:solidFill>
            </a:rPr>
            <a:t>Projektu īstenošana 12 mēnešu laikā no rezultātu paziņošanas – ne ilgāk kā līdz 2026.gada 1.aprīlim</a:t>
          </a:r>
          <a:endParaRPr lang="lv-LV" sz="3000" kern="1200" dirty="0"/>
        </a:p>
      </dsp:txBody>
      <dsp:txXfrm>
        <a:off x="3409911" y="1659004"/>
        <a:ext cx="2933778" cy="3431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0CC88-7668-40B4-B6E5-617BE73CF007}">
      <dsp:nvSpPr>
        <dsp:cNvPr id="0" name=""/>
        <dsp:cNvSpPr/>
      </dsp:nvSpPr>
      <dsp:spPr>
        <a:xfrm>
          <a:off x="779778" y="889"/>
          <a:ext cx="3536868" cy="2122121"/>
        </a:xfrm>
        <a:prstGeom prst="rect">
          <a:avLst/>
        </a:prstGeom>
        <a:solidFill>
          <a:srgbClr val="FF996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kern="1200" dirty="0"/>
            <a:t>Projekta pasākumi tiek īstenoti līguma 5. punktā norādītajā termiņā</a:t>
          </a:r>
        </a:p>
      </dsp:txBody>
      <dsp:txXfrm>
        <a:off x="779778" y="889"/>
        <a:ext cx="3536868" cy="2122121"/>
      </dsp:txXfrm>
    </dsp:sp>
    <dsp:sp modelId="{5B1BD5A5-D8F0-4459-A6E2-FF5104069ECC}">
      <dsp:nvSpPr>
        <dsp:cNvPr id="0" name=""/>
        <dsp:cNvSpPr/>
      </dsp:nvSpPr>
      <dsp:spPr>
        <a:xfrm>
          <a:off x="4670334" y="889"/>
          <a:ext cx="3536868" cy="2122121"/>
        </a:xfrm>
        <a:prstGeom prst="rect">
          <a:avLst/>
        </a:prstGeom>
        <a:solidFill>
          <a:srgbClr val="FF996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kern="1200" dirty="0"/>
            <a:t>Aktivitātes, kas notikušas citā laikā, nevar attiecināt uz projektu</a:t>
          </a:r>
        </a:p>
      </dsp:txBody>
      <dsp:txXfrm>
        <a:off x="4670334" y="889"/>
        <a:ext cx="3536868" cy="2122121"/>
      </dsp:txXfrm>
    </dsp:sp>
    <dsp:sp modelId="{71CF823D-C2DB-49E2-8714-99F8F277198D}">
      <dsp:nvSpPr>
        <dsp:cNvPr id="0" name=""/>
        <dsp:cNvSpPr/>
      </dsp:nvSpPr>
      <dsp:spPr>
        <a:xfrm>
          <a:off x="779778" y="2476697"/>
          <a:ext cx="3536868" cy="2122121"/>
        </a:xfrm>
        <a:prstGeom prst="rect">
          <a:avLst/>
        </a:prstGeom>
        <a:solidFill>
          <a:srgbClr val="FF996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kern="1200" dirty="0">
              <a:latin typeface="Trebuchet MS" panose="020B0603020202020204" pitchFamily="34" charset="0"/>
            </a:rPr>
            <a:t>Visi izdevumi, līgumi, darbu pieņemšana un rēķinu apmaksa par visu, kas nepieciešams pasākumiem, jāveic no līguma ar pašvaldību noslēgšanas dienas līdz projekta noteiktajam termiņam (to, ko iesniedzējs norādījis projekta pieteikumā)</a:t>
          </a:r>
          <a:endParaRPr lang="lv-LV" sz="1800" kern="1200" dirty="0"/>
        </a:p>
      </dsp:txBody>
      <dsp:txXfrm>
        <a:off x="779778" y="2476697"/>
        <a:ext cx="3536868" cy="2122121"/>
      </dsp:txXfrm>
    </dsp:sp>
    <dsp:sp modelId="{3271DF10-5935-4EBD-955D-38226EDB4181}">
      <dsp:nvSpPr>
        <dsp:cNvPr id="0" name=""/>
        <dsp:cNvSpPr/>
      </dsp:nvSpPr>
      <dsp:spPr>
        <a:xfrm>
          <a:off x="4670334" y="2476697"/>
          <a:ext cx="3536868" cy="2122121"/>
        </a:xfrm>
        <a:prstGeom prst="rect">
          <a:avLst/>
        </a:prstGeom>
        <a:solidFill>
          <a:srgbClr val="FF996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v-LV" sz="2400" kern="1200" dirty="0">
              <a:latin typeface="Trebuchet MS" panose="020B0603020202020204" pitchFamily="34" charset="0"/>
            </a:rPr>
            <a:t>Rēķini, kas apmaksāti pirms līguma ar pašvaldību noslēgšanas dienas vai pēc 01.04.2026, netiks attiecināti uz projektu</a:t>
          </a:r>
          <a:endParaRPr lang="lv-LV" sz="1800" kern="1200" dirty="0">
            <a:latin typeface="Trebuchet MS" panose="020B0603020202020204" pitchFamily="34" charset="0"/>
          </a:endParaRPr>
        </a:p>
      </dsp:txBody>
      <dsp:txXfrm>
        <a:off x="4670334" y="2476697"/>
        <a:ext cx="3536868" cy="2122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A1E5A-09EB-4B67-9243-37924DCEE673}">
      <dsp:nvSpPr>
        <dsp:cNvPr id="0" name=""/>
        <dsp:cNvSpPr/>
      </dsp:nvSpPr>
      <dsp:spPr>
        <a:xfrm>
          <a:off x="0" y="0"/>
          <a:ext cx="9958812" cy="1260242"/>
        </a:xfrm>
        <a:prstGeom prst="rect">
          <a:avLst/>
        </a:prstGeom>
        <a:solidFill>
          <a:srgbClr val="FF9966"/>
        </a:solidFill>
        <a:ln>
          <a:noFill/>
        </a:ln>
        <a:effectLst/>
      </dsp:spPr>
      <dsp:style>
        <a:lnRef idx="0">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lv-LV" sz="4600" kern="1200" dirty="0"/>
            <a:t>FINANSĒJUMA SAŅĒMĒJA PIENĀKUMI</a:t>
          </a:r>
        </a:p>
      </dsp:txBody>
      <dsp:txXfrm>
        <a:off x="0" y="0"/>
        <a:ext cx="9958812" cy="1260242"/>
      </dsp:txXfrm>
    </dsp:sp>
    <dsp:sp modelId="{6C36DA8A-C7A8-4E0B-A71D-32C3E7CDC819}">
      <dsp:nvSpPr>
        <dsp:cNvPr id="0" name=""/>
        <dsp:cNvSpPr/>
      </dsp:nvSpPr>
      <dsp:spPr>
        <a:xfrm>
          <a:off x="0" y="1258892"/>
          <a:ext cx="1704376" cy="2646509"/>
        </a:xfrm>
        <a:prstGeom prst="rect">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b="0" kern="1200" dirty="0">
              <a:latin typeface="Trebuchet MS" panose="020B0603020202020204" pitchFamily="34" charset="0"/>
            </a:rPr>
            <a:t>Rakstiski saskaņot jebkuras izmaiņas, kas rodas ieviešanas gaitā </a:t>
          </a:r>
          <a:r>
            <a:rPr lang="lv-LV" sz="1600" b="0" kern="1200" dirty="0">
              <a:solidFill>
                <a:schemeClr val="accent2"/>
              </a:solidFill>
              <a:latin typeface="Trebuchet MS" panose="020B0603020202020204" pitchFamily="34" charset="0"/>
            </a:rPr>
            <a:t>pirms to rašanās </a:t>
          </a:r>
          <a:r>
            <a:rPr lang="lv-LV" sz="1600" b="0" kern="1200" dirty="0">
              <a:latin typeface="Trebuchet MS" panose="020B0603020202020204" pitchFamily="34" charset="0"/>
            </a:rPr>
            <a:t>(aktivitāšu saturs, dalībnieki, īstenotāji, laika grafiks, u.c.)</a:t>
          </a:r>
          <a:endParaRPr lang="lv-LV" sz="1600" b="0" kern="1200" dirty="0"/>
        </a:p>
      </dsp:txBody>
      <dsp:txXfrm>
        <a:off x="0" y="1258892"/>
        <a:ext cx="1704376" cy="2646509"/>
      </dsp:txXfrm>
    </dsp:sp>
    <dsp:sp modelId="{433B8C9F-9108-4081-8AD9-7F3851D9D466}">
      <dsp:nvSpPr>
        <dsp:cNvPr id="0" name=""/>
        <dsp:cNvSpPr/>
      </dsp:nvSpPr>
      <dsp:spPr>
        <a:xfrm>
          <a:off x="1706141" y="1258429"/>
          <a:ext cx="1433397" cy="2650134"/>
        </a:xfrm>
        <a:prstGeom prst="rect">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Pēc pašvaldības pieprasījuma sniegt informāciju/paskaidrojumu par projekta īstenošanas gaitu</a:t>
          </a:r>
          <a:endParaRPr lang="lv-LV" sz="1600" kern="1200" dirty="0"/>
        </a:p>
      </dsp:txBody>
      <dsp:txXfrm>
        <a:off x="1706141" y="1258429"/>
        <a:ext cx="1433397" cy="2650134"/>
      </dsp:txXfrm>
    </dsp:sp>
    <dsp:sp modelId="{20174426-E98D-411D-BED4-D21D0C7638A2}">
      <dsp:nvSpPr>
        <dsp:cNvPr id="0" name=""/>
        <dsp:cNvSpPr/>
      </dsp:nvSpPr>
      <dsp:spPr>
        <a:xfrm>
          <a:off x="3139539" y="1260242"/>
          <a:ext cx="1704376" cy="2646509"/>
        </a:xfrm>
        <a:prstGeom prst="rect">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Savlaicīgi sagatavot projekta īstenošanas pārskatu</a:t>
          </a:r>
          <a:endParaRPr lang="lv-LV" sz="1600" kern="1200" dirty="0"/>
        </a:p>
      </dsp:txBody>
      <dsp:txXfrm>
        <a:off x="3139539" y="1260242"/>
        <a:ext cx="1704376" cy="2646509"/>
      </dsp:txXfrm>
    </dsp:sp>
    <dsp:sp modelId="{967ED258-DC33-4B6D-A3C9-DB3A12B14879}">
      <dsp:nvSpPr>
        <dsp:cNvPr id="0" name=""/>
        <dsp:cNvSpPr/>
      </dsp:nvSpPr>
      <dsp:spPr>
        <a:xfrm>
          <a:off x="4843916" y="1260242"/>
          <a:ext cx="1704376" cy="2646509"/>
        </a:xfrm>
        <a:prstGeom prst="rect">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Nodrošināt iespēju pārbaudīt ar projekta īstenošanu saistītos dokumentu, telpas, materiālās vērtības</a:t>
          </a:r>
          <a:endParaRPr lang="lv-LV" sz="1600" kern="1200" dirty="0"/>
        </a:p>
      </dsp:txBody>
      <dsp:txXfrm>
        <a:off x="4843916" y="1260242"/>
        <a:ext cx="1704376" cy="2646509"/>
      </dsp:txXfrm>
    </dsp:sp>
    <dsp:sp modelId="{9D1444F2-7A39-4F80-9BD7-FF6DD33B68FF}">
      <dsp:nvSpPr>
        <dsp:cNvPr id="0" name=""/>
        <dsp:cNvSpPr/>
      </dsp:nvSpPr>
      <dsp:spPr>
        <a:xfrm>
          <a:off x="6548293" y="1260242"/>
          <a:ext cx="1704376" cy="2646509"/>
        </a:xfrm>
        <a:prstGeom prst="rect">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Nodrošināt iespēju veikt projekta aktivitāšu pārbaudi uz vietas</a:t>
          </a:r>
          <a:endParaRPr lang="lv-LV" sz="1600" kern="1200" dirty="0"/>
        </a:p>
      </dsp:txBody>
      <dsp:txXfrm>
        <a:off x="6548293" y="1260242"/>
        <a:ext cx="1704376" cy="2646509"/>
      </dsp:txXfrm>
    </dsp:sp>
    <dsp:sp modelId="{00E51B52-FEC1-46F5-936F-F80C08E64584}">
      <dsp:nvSpPr>
        <dsp:cNvPr id="0" name=""/>
        <dsp:cNvSpPr/>
      </dsp:nvSpPr>
      <dsp:spPr>
        <a:xfrm>
          <a:off x="8252670" y="1260242"/>
          <a:ext cx="1704376" cy="2646509"/>
        </a:xfrm>
        <a:prstGeom prst="rect">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228D54"/>
            </a:buClr>
            <a:buNone/>
          </a:pPr>
          <a:r>
            <a:rPr lang="lv-LV" sz="1600" kern="1200" dirty="0">
              <a:latin typeface="Trebuchet MS" panose="020B0603020202020204" pitchFamily="34" charset="0"/>
            </a:rPr>
            <a:t>Novērst konstatētos trūkumus par saviem līdzekļiem</a:t>
          </a:r>
          <a:endParaRPr lang="lv-LV" sz="1600" kern="1200" dirty="0"/>
        </a:p>
      </dsp:txBody>
      <dsp:txXfrm>
        <a:off x="8252670" y="1260242"/>
        <a:ext cx="1704376" cy="2646509"/>
      </dsp:txXfrm>
    </dsp:sp>
    <dsp:sp modelId="{40218ACC-8B78-4197-9C88-8C70DC44DA23}">
      <dsp:nvSpPr>
        <dsp:cNvPr id="0" name=""/>
        <dsp:cNvSpPr/>
      </dsp:nvSpPr>
      <dsp:spPr>
        <a:xfrm>
          <a:off x="0" y="3906751"/>
          <a:ext cx="9958812" cy="294056"/>
        </a:xfrm>
        <a:prstGeom prst="rect">
          <a:avLst/>
        </a:prstGeom>
        <a:solidFill>
          <a:srgbClr val="FF9966"/>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57FAC-1775-44AF-AEBD-557870B806F3}" type="datetimeFigureOut">
              <a:rPr lang="lv-LV" smtClean="0"/>
              <a:t>26.03.2025</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35E4F4-73E8-47CE-8B2F-2CE380AE9DBE}" type="slidenum">
              <a:rPr lang="lv-LV" smtClean="0"/>
              <a:t>‹#›</a:t>
            </a:fld>
            <a:endParaRPr lang="lv-LV"/>
          </a:p>
        </p:txBody>
      </p:sp>
    </p:spTree>
    <p:extLst>
      <p:ext uri="{BB962C8B-B14F-4D97-AF65-F5344CB8AC3E}">
        <p14:creationId xmlns:p14="http://schemas.microsoft.com/office/powerpoint/2010/main" val="4270528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D435E4F4-73E8-47CE-8B2F-2CE380AE9DBE}" type="slidenum">
              <a:rPr lang="lv-LV" smtClean="0"/>
              <a:t>1</a:t>
            </a:fld>
            <a:endParaRPr lang="lv-LV"/>
          </a:p>
        </p:txBody>
      </p:sp>
    </p:spTree>
    <p:extLst>
      <p:ext uri="{BB962C8B-B14F-4D97-AF65-F5344CB8AC3E}">
        <p14:creationId xmlns:p14="http://schemas.microsoft.com/office/powerpoint/2010/main" val="157917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D435E4F4-73E8-47CE-8B2F-2CE380AE9DBE}" type="slidenum">
              <a:rPr lang="lv-LV" smtClean="0"/>
              <a:t>2</a:t>
            </a:fld>
            <a:endParaRPr lang="lv-LV"/>
          </a:p>
        </p:txBody>
      </p:sp>
    </p:spTree>
    <p:extLst>
      <p:ext uri="{BB962C8B-B14F-4D97-AF65-F5344CB8AC3E}">
        <p14:creationId xmlns:p14="http://schemas.microsoft.com/office/powerpoint/2010/main" val="1682764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BBF1DA0-5186-31A4-5C91-F169434A08C4}"/>
              </a:ext>
            </a:extLst>
          </p:cNvPr>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a:extLst>
              <a:ext uri="{FF2B5EF4-FFF2-40B4-BE49-F238E27FC236}">
                <a16:creationId xmlns:a16="http://schemas.microsoft.com/office/drawing/2014/main" id="{91164966-308D-96B5-2E1B-71055C37F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a:extLst>
              <a:ext uri="{FF2B5EF4-FFF2-40B4-BE49-F238E27FC236}">
                <a16:creationId xmlns:a16="http://schemas.microsoft.com/office/drawing/2014/main" id="{7FD07AE1-6561-AD80-8198-32411339CE92}"/>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5" name="Kājenes vietturis 4">
            <a:extLst>
              <a:ext uri="{FF2B5EF4-FFF2-40B4-BE49-F238E27FC236}">
                <a16:creationId xmlns:a16="http://schemas.microsoft.com/office/drawing/2014/main" id="{2851542C-6287-6B24-358C-981562D2A732}"/>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755B356E-F681-67B1-9A9B-0BF8D74C633F}"/>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132474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7AA79A7-BFEE-A0C0-8835-116386F224D6}"/>
              </a:ext>
            </a:extLst>
          </p:cNvPr>
          <p:cNvSpPr>
            <a:spLocks noGrp="1"/>
          </p:cNvSpPr>
          <p:nvPr>
            <p:ph type="title"/>
          </p:nvPr>
        </p:nvSpPr>
        <p:spPr/>
        <p:txBody>
          <a:bodyPr/>
          <a:lstStyle/>
          <a:p>
            <a:r>
              <a:rPr lang="lv-LV"/>
              <a:t>Rediģēt šablona virsraksta stilu</a:t>
            </a:r>
          </a:p>
        </p:txBody>
      </p:sp>
      <p:sp>
        <p:nvSpPr>
          <p:cNvPr id="3" name="Vertikāls teksta vietturis 2">
            <a:extLst>
              <a:ext uri="{FF2B5EF4-FFF2-40B4-BE49-F238E27FC236}">
                <a16:creationId xmlns:a16="http://schemas.microsoft.com/office/drawing/2014/main" id="{8EA68B20-317D-8574-DF4A-4D15E5B0D301}"/>
              </a:ext>
            </a:extLst>
          </p:cNvPr>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205DE922-7B81-9C7E-A1EE-A2781368C083}"/>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5" name="Kājenes vietturis 4">
            <a:extLst>
              <a:ext uri="{FF2B5EF4-FFF2-40B4-BE49-F238E27FC236}">
                <a16:creationId xmlns:a16="http://schemas.microsoft.com/office/drawing/2014/main" id="{CC96FDFC-3C7E-A05E-8721-BB1A430A57FF}"/>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457BE9FE-5318-31F2-A59F-85EE9371C43B}"/>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566578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a:extLst>
              <a:ext uri="{FF2B5EF4-FFF2-40B4-BE49-F238E27FC236}">
                <a16:creationId xmlns:a16="http://schemas.microsoft.com/office/drawing/2014/main" id="{0714A1A7-26EF-E13F-43EE-9B14EDF802F5}"/>
              </a:ext>
            </a:extLst>
          </p:cNvPr>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a:extLst>
              <a:ext uri="{FF2B5EF4-FFF2-40B4-BE49-F238E27FC236}">
                <a16:creationId xmlns:a16="http://schemas.microsoft.com/office/drawing/2014/main" id="{B3FB6FE7-4F75-61A5-3805-A1804904A2A2}"/>
              </a:ext>
            </a:extLst>
          </p:cNvPr>
          <p:cNvSpPr>
            <a:spLocks noGrp="1"/>
          </p:cNvSpPr>
          <p:nvPr>
            <p:ph type="body" orient="vert" idx="1"/>
          </p:nvPr>
        </p:nvSpPr>
        <p:spPr>
          <a:xfrm>
            <a:off x="838200" y="365125"/>
            <a:ext cx="7734300" cy="5811838"/>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53ACD22D-198A-282B-BFA9-47F2BFA7618A}"/>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5" name="Kājenes vietturis 4">
            <a:extLst>
              <a:ext uri="{FF2B5EF4-FFF2-40B4-BE49-F238E27FC236}">
                <a16:creationId xmlns:a16="http://schemas.microsoft.com/office/drawing/2014/main" id="{F6C2317A-BC8B-38F1-5860-1928993E84EA}"/>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44222F6E-5B60-4515-F9D4-B1F0B9DAE903}"/>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140513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4992847-298B-899D-5939-94FA4274FE89}"/>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B437FBAF-5B54-3786-4D4D-8DBBD2943EA3}"/>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1FBF8E15-F363-89C0-CCB1-BD5E7A2B32DB}"/>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5" name="Kājenes vietturis 4">
            <a:extLst>
              <a:ext uri="{FF2B5EF4-FFF2-40B4-BE49-F238E27FC236}">
                <a16:creationId xmlns:a16="http://schemas.microsoft.com/office/drawing/2014/main" id="{08EC8CB7-3157-6F36-968F-01B50CE89869}"/>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3671D813-FC94-5E38-27FE-1DD0D017C9A4}"/>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843577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952CFAC-B357-CBF7-14AF-EDDCD30BBE14}"/>
              </a:ext>
            </a:extLst>
          </p:cNvPr>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a:extLst>
              <a:ext uri="{FF2B5EF4-FFF2-40B4-BE49-F238E27FC236}">
                <a16:creationId xmlns:a16="http://schemas.microsoft.com/office/drawing/2014/main" id="{FA78C61B-95CB-C244-31AB-EE9756E0AB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lv-LV"/>
              <a:t>Noklikšķiniet, lai rediģētu šablona teksta stilus</a:t>
            </a:r>
          </a:p>
        </p:txBody>
      </p:sp>
      <p:sp>
        <p:nvSpPr>
          <p:cNvPr id="4" name="Datuma vietturis 3">
            <a:extLst>
              <a:ext uri="{FF2B5EF4-FFF2-40B4-BE49-F238E27FC236}">
                <a16:creationId xmlns:a16="http://schemas.microsoft.com/office/drawing/2014/main" id="{11FE7FE2-4A8E-83DF-2BA2-A96C738AE652}"/>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5" name="Kājenes vietturis 4">
            <a:extLst>
              <a:ext uri="{FF2B5EF4-FFF2-40B4-BE49-F238E27FC236}">
                <a16:creationId xmlns:a16="http://schemas.microsoft.com/office/drawing/2014/main" id="{7BB1125B-23CE-7C58-A4C8-8D474220A1D5}"/>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F5BA3902-44F2-31E3-AE97-F4083C29F463}"/>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249340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06FD083-2DD6-E012-6174-BA5920EA9FD1}"/>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3D80E3D6-940A-E0FC-FC8E-ED3F85569FBB}"/>
              </a:ext>
            </a:extLst>
          </p:cNvPr>
          <p:cNvSpPr>
            <a:spLocks noGrp="1"/>
          </p:cNvSpPr>
          <p:nvPr>
            <p:ph sz="half" idx="1"/>
          </p:nvPr>
        </p:nvSpPr>
        <p:spPr>
          <a:xfrm>
            <a:off x="838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a:extLst>
              <a:ext uri="{FF2B5EF4-FFF2-40B4-BE49-F238E27FC236}">
                <a16:creationId xmlns:a16="http://schemas.microsoft.com/office/drawing/2014/main" id="{BF16E175-F50A-C548-BECC-26250DADB7CC}"/>
              </a:ext>
            </a:extLst>
          </p:cNvPr>
          <p:cNvSpPr>
            <a:spLocks noGrp="1"/>
          </p:cNvSpPr>
          <p:nvPr>
            <p:ph sz="half" idx="2"/>
          </p:nvPr>
        </p:nvSpPr>
        <p:spPr>
          <a:xfrm>
            <a:off x="6172200" y="1825625"/>
            <a:ext cx="5181600" cy="435133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a:extLst>
              <a:ext uri="{FF2B5EF4-FFF2-40B4-BE49-F238E27FC236}">
                <a16:creationId xmlns:a16="http://schemas.microsoft.com/office/drawing/2014/main" id="{2C46E9D5-E6CF-94B6-114C-D159E97DAAEF}"/>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6" name="Kājenes vietturis 5">
            <a:extLst>
              <a:ext uri="{FF2B5EF4-FFF2-40B4-BE49-F238E27FC236}">
                <a16:creationId xmlns:a16="http://schemas.microsoft.com/office/drawing/2014/main" id="{E9111650-D596-FA53-342A-14AA9265D4A3}"/>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3047291F-84A7-2FCF-B0BA-B09E4DF2C58E}"/>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3754498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C8E7723-04AF-E687-EFD4-290569065D99}"/>
              </a:ext>
            </a:extLst>
          </p:cNvPr>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a:extLst>
              <a:ext uri="{FF2B5EF4-FFF2-40B4-BE49-F238E27FC236}">
                <a16:creationId xmlns:a16="http://schemas.microsoft.com/office/drawing/2014/main" id="{2BCF2C42-2AAE-2898-57CB-2686991F1B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Satura vietturis 3">
            <a:extLst>
              <a:ext uri="{FF2B5EF4-FFF2-40B4-BE49-F238E27FC236}">
                <a16:creationId xmlns:a16="http://schemas.microsoft.com/office/drawing/2014/main" id="{2DA5DA33-C82C-E0CE-9006-99FF2FF48689}"/>
              </a:ext>
            </a:extLst>
          </p:cNvPr>
          <p:cNvSpPr>
            <a:spLocks noGrp="1"/>
          </p:cNvSpPr>
          <p:nvPr>
            <p:ph sz="half" idx="2"/>
          </p:nvPr>
        </p:nvSpPr>
        <p:spPr>
          <a:xfrm>
            <a:off x="839788" y="2505075"/>
            <a:ext cx="5157787"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a:extLst>
              <a:ext uri="{FF2B5EF4-FFF2-40B4-BE49-F238E27FC236}">
                <a16:creationId xmlns:a16="http://schemas.microsoft.com/office/drawing/2014/main" id="{197D2867-1216-1E05-C92F-2DC9A9D673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Satura vietturis 5">
            <a:extLst>
              <a:ext uri="{FF2B5EF4-FFF2-40B4-BE49-F238E27FC236}">
                <a16:creationId xmlns:a16="http://schemas.microsoft.com/office/drawing/2014/main" id="{CA864ECF-2947-A40D-FED9-18F683516131}"/>
              </a:ext>
            </a:extLst>
          </p:cNvPr>
          <p:cNvSpPr>
            <a:spLocks noGrp="1"/>
          </p:cNvSpPr>
          <p:nvPr>
            <p:ph sz="quarter" idx="4"/>
          </p:nvPr>
        </p:nvSpPr>
        <p:spPr>
          <a:xfrm>
            <a:off x="6172200" y="2505075"/>
            <a:ext cx="5183188" cy="3684588"/>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a:extLst>
              <a:ext uri="{FF2B5EF4-FFF2-40B4-BE49-F238E27FC236}">
                <a16:creationId xmlns:a16="http://schemas.microsoft.com/office/drawing/2014/main" id="{CD891CBD-D9A8-F6AD-5061-D87F4002C7ED}"/>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8" name="Kājenes vietturis 7">
            <a:extLst>
              <a:ext uri="{FF2B5EF4-FFF2-40B4-BE49-F238E27FC236}">
                <a16:creationId xmlns:a16="http://schemas.microsoft.com/office/drawing/2014/main" id="{7FB362D5-A970-77AF-115C-D84C4C948782}"/>
              </a:ext>
            </a:extLst>
          </p:cNvPr>
          <p:cNvSpPr>
            <a:spLocks noGrp="1"/>
          </p:cNvSpPr>
          <p:nvPr>
            <p:ph type="ftr" sz="quarter" idx="11"/>
          </p:nvPr>
        </p:nvSpPr>
        <p:spPr/>
        <p:txBody>
          <a:bodyPr/>
          <a:lstStyle/>
          <a:p>
            <a:endParaRPr lang="lv-LV"/>
          </a:p>
        </p:txBody>
      </p:sp>
      <p:sp>
        <p:nvSpPr>
          <p:cNvPr id="9" name="Slaida numura vietturis 8">
            <a:extLst>
              <a:ext uri="{FF2B5EF4-FFF2-40B4-BE49-F238E27FC236}">
                <a16:creationId xmlns:a16="http://schemas.microsoft.com/office/drawing/2014/main" id="{8EA3EFC9-D8D6-9E6A-CCED-A18708A2C032}"/>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396577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3DA1944-11D3-13A8-2844-2F57E1BF72B3}"/>
              </a:ext>
            </a:extLst>
          </p:cNvPr>
          <p:cNvSpPr>
            <a:spLocks noGrp="1"/>
          </p:cNvSpPr>
          <p:nvPr>
            <p:ph type="title"/>
          </p:nvPr>
        </p:nvSpPr>
        <p:spPr/>
        <p:txBody>
          <a:bodyPr/>
          <a:lstStyle/>
          <a:p>
            <a:r>
              <a:rPr lang="lv-LV"/>
              <a:t>Rediģēt šablona virsraksta stilu</a:t>
            </a:r>
          </a:p>
        </p:txBody>
      </p:sp>
      <p:sp>
        <p:nvSpPr>
          <p:cNvPr id="3" name="Datuma vietturis 2">
            <a:extLst>
              <a:ext uri="{FF2B5EF4-FFF2-40B4-BE49-F238E27FC236}">
                <a16:creationId xmlns:a16="http://schemas.microsoft.com/office/drawing/2014/main" id="{08178668-43F8-B7A4-AF4E-85093C578C47}"/>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4" name="Kājenes vietturis 3">
            <a:extLst>
              <a:ext uri="{FF2B5EF4-FFF2-40B4-BE49-F238E27FC236}">
                <a16:creationId xmlns:a16="http://schemas.microsoft.com/office/drawing/2014/main" id="{7D6EA1A8-404F-5275-DD81-B3C93DBC7A64}"/>
              </a:ext>
            </a:extLst>
          </p:cNvPr>
          <p:cNvSpPr>
            <a:spLocks noGrp="1"/>
          </p:cNvSpPr>
          <p:nvPr>
            <p:ph type="ftr" sz="quarter" idx="11"/>
          </p:nvPr>
        </p:nvSpPr>
        <p:spPr/>
        <p:txBody>
          <a:bodyPr/>
          <a:lstStyle/>
          <a:p>
            <a:endParaRPr lang="lv-LV"/>
          </a:p>
        </p:txBody>
      </p:sp>
      <p:sp>
        <p:nvSpPr>
          <p:cNvPr id="5" name="Slaida numura vietturis 4">
            <a:extLst>
              <a:ext uri="{FF2B5EF4-FFF2-40B4-BE49-F238E27FC236}">
                <a16:creationId xmlns:a16="http://schemas.microsoft.com/office/drawing/2014/main" id="{778BE03F-D6C2-B9E9-B796-EC6ECB227BCA}"/>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186879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a:extLst>
              <a:ext uri="{FF2B5EF4-FFF2-40B4-BE49-F238E27FC236}">
                <a16:creationId xmlns:a16="http://schemas.microsoft.com/office/drawing/2014/main" id="{B4CC8C70-F967-942D-58A0-79A96582AD7A}"/>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3" name="Kājenes vietturis 2">
            <a:extLst>
              <a:ext uri="{FF2B5EF4-FFF2-40B4-BE49-F238E27FC236}">
                <a16:creationId xmlns:a16="http://schemas.microsoft.com/office/drawing/2014/main" id="{4F6959DE-9111-DFF2-A7DF-519AC5A6BBDE}"/>
              </a:ext>
            </a:extLst>
          </p:cNvPr>
          <p:cNvSpPr>
            <a:spLocks noGrp="1"/>
          </p:cNvSpPr>
          <p:nvPr>
            <p:ph type="ftr" sz="quarter" idx="11"/>
          </p:nvPr>
        </p:nvSpPr>
        <p:spPr/>
        <p:txBody>
          <a:bodyPr/>
          <a:lstStyle/>
          <a:p>
            <a:endParaRPr lang="lv-LV"/>
          </a:p>
        </p:txBody>
      </p:sp>
      <p:sp>
        <p:nvSpPr>
          <p:cNvPr id="4" name="Slaida numura vietturis 3">
            <a:extLst>
              <a:ext uri="{FF2B5EF4-FFF2-40B4-BE49-F238E27FC236}">
                <a16:creationId xmlns:a16="http://schemas.microsoft.com/office/drawing/2014/main" id="{C3E7702F-3F97-BAB5-2995-6162532708F3}"/>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4277677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4005B14-DD59-5EB9-514E-991B9F45586E}"/>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a:extLst>
              <a:ext uri="{FF2B5EF4-FFF2-40B4-BE49-F238E27FC236}">
                <a16:creationId xmlns:a16="http://schemas.microsoft.com/office/drawing/2014/main" id="{44A5364A-0A7C-0AE3-04A5-1E755B0F7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a:extLst>
              <a:ext uri="{FF2B5EF4-FFF2-40B4-BE49-F238E27FC236}">
                <a16:creationId xmlns:a16="http://schemas.microsoft.com/office/drawing/2014/main" id="{F22147AA-7F9D-2008-FC4F-39ECC795A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027ADE03-1052-FEA8-F361-5B476A4708D6}"/>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6" name="Kājenes vietturis 5">
            <a:extLst>
              <a:ext uri="{FF2B5EF4-FFF2-40B4-BE49-F238E27FC236}">
                <a16:creationId xmlns:a16="http://schemas.microsoft.com/office/drawing/2014/main" id="{72433C10-4FB0-D54F-49EE-448F5F0D172F}"/>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4B59D9AD-291E-768E-D55E-9CDAA431FC46}"/>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32731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1932A36-3B74-FE8C-FBAF-77D3486B2383}"/>
              </a:ext>
            </a:extLst>
          </p:cNvPr>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a:extLst>
              <a:ext uri="{FF2B5EF4-FFF2-40B4-BE49-F238E27FC236}">
                <a16:creationId xmlns:a16="http://schemas.microsoft.com/office/drawing/2014/main" id="{3B5F935E-F90E-F183-3F02-A03323F95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a:extLst>
              <a:ext uri="{FF2B5EF4-FFF2-40B4-BE49-F238E27FC236}">
                <a16:creationId xmlns:a16="http://schemas.microsoft.com/office/drawing/2014/main" id="{4342DD44-7709-308B-4BC1-9138FEFA2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Noklikšķiniet, lai rediģētu šablona teksta stilus</a:t>
            </a:r>
          </a:p>
        </p:txBody>
      </p:sp>
      <p:sp>
        <p:nvSpPr>
          <p:cNvPr id="5" name="Datuma vietturis 4">
            <a:extLst>
              <a:ext uri="{FF2B5EF4-FFF2-40B4-BE49-F238E27FC236}">
                <a16:creationId xmlns:a16="http://schemas.microsoft.com/office/drawing/2014/main" id="{96881B19-1BDA-F4DC-FEB8-6896D59CD1AB}"/>
              </a:ext>
            </a:extLst>
          </p:cNvPr>
          <p:cNvSpPr>
            <a:spLocks noGrp="1"/>
          </p:cNvSpPr>
          <p:nvPr>
            <p:ph type="dt" sz="half" idx="10"/>
          </p:nvPr>
        </p:nvSpPr>
        <p:spPr/>
        <p:txBody>
          <a:bodyPr/>
          <a:lstStyle/>
          <a:p>
            <a:fld id="{2BD2AC41-E06B-4658-BA17-453727F3F368}" type="datetimeFigureOut">
              <a:rPr lang="lv-LV" smtClean="0"/>
              <a:t>26.03.2025</a:t>
            </a:fld>
            <a:endParaRPr lang="lv-LV"/>
          </a:p>
        </p:txBody>
      </p:sp>
      <p:sp>
        <p:nvSpPr>
          <p:cNvPr id="6" name="Kājenes vietturis 5">
            <a:extLst>
              <a:ext uri="{FF2B5EF4-FFF2-40B4-BE49-F238E27FC236}">
                <a16:creationId xmlns:a16="http://schemas.microsoft.com/office/drawing/2014/main" id="{60A754FC-9078-76DC-D176-07C76EECE7D2}"/>
              </a:ext>
            </a:extLst>
          </p:cNvPr>
          <p:cNvSpPr>
            <a:spLocks noGrp="1"/>
          </p:cNvSpPr>
          <p:nvPr>
            <p:ph type="ftr" sz="quarter" idx="11"/>
          </p:nvPr>
        </p:nvSpPr>
        <p:spPr/>
        <p:txBody>
          <a:bodyPr/>
          <a:lstStyle/>
          <a:p>
            <a:endParaRPr lang="lv-LV"/>
          </a:p>
        </p:txBody>
      </p:sp>
      <p:sp>
        <p:nvSpPr>
          <p:cNvPr id="7" name="Slaida numura vietturis 6">
            <a:extLst>
              <a:ext uri="{FF2B5EF4-FFF2-40B4-BE49-F238E27FC236}">
                <a16:creationId xmlns:a16="http://schemas.microsoft.com/office/drawing/2014/main" id="{0CB60CAF-78A0-7B03-19AF-B4DB76FEDFC7}"/>
              </a:ext>
            </a:extLst>
          </p:cNvPr>
          <p:cNvSpPr>
            <a:spLocks noGrp="1"/>
          </p:cNvSpPr>
          <p:nvPr>
            <p:ph type="sldNum" sz="quarter" idx="12"/>
          </p:nvPr>
        </p:nvSpPr>
        <p:spPr/>
        <p:txBody>
          <a:bodyPr/>
          <a:lstStyle/>
          <a:p>
            <a:fld id="{08E1DBC3-0B02-45BE-BAC4-7DABAD55EF4D}" type="slidenum">
              <a:rPr lang="lv-LV" smtClean="0"/>
              <a:t>‹#›</a:t>
            </a:fld>
            <a:endParaRPr lang="lv-LV"/>
          </a:p>
        </p:txBody>
      </p:sp>
    </p:spTree>
    <p:extLst>
      <p:ext uri="{BB962C8B-B14F-4D97-AF65-F5344CB8AC3E}">
        <p14:creationId xmlns:p14="http://schemas.microsoft.com/office/powerpoint/2010/main" val="85994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D518485B-945B-A4D1-AAD1-81FC81C720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a:extLst>
              <a:ext uri="{FF2B5EF4-FFF2-40B4-BE49-F238E27FC236}">
                <a16:creationId xmlns:a16="http://schemas.microsoft.com/office/drawing/2014/main" id="{1C317ADA-2D48-54C3-3B7F-8E925BCD7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EA0F6401-E25F-ADD3-28DB-24A084EC40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D2AC41-E06B-4658-BA17-453727F3F368}" type="datetimeFigureOut">
              <a:rPr lang="lv-LV" smtClean="0"/>
              <a:t>26.03.2025</a:t>
            </a:fld>
            <a:endParaRPr lang="lv-LV"/>
          </a:p>
        </p:txBody>
      </p:sp>
      <p:sp>
        <p:nvSpPr>
          <p:cNvPr id="5" name="Kājenes vietturis 4">
            <a:extLst>
              <a:ext uri="{FF2B5EF4-FFF2-40B4-BE49-F238E27FC236}">
                <a16:creationId xmlns:a16="http://schemas.microsoft.com/office/drawing/2014/main" id="{57A5D071-0E33-1CC2-F840-6D3B0C9E65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v-LV"/>
          </a:p>
        </p:txBody>
      </p:sp>
      <p:sp>
        <p:nvSpPr>
          <p:cNvPr id="6" name="Slaida numura vietturis 5">
            <a:extLst>
              <a:ext uri="{FF2B5EF4-FFF2-40B4-BE49-F238E27FC236}">
                <a16:creationId xmlns:a16="http://schemas.microsoft.com/office/drawing/2014/main" id="{0E04F4DD-2F56-82DB-FEFC-298C55B8F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E1DBC3-0B02-45BE-BAC4-7DABAD55EF4D}" type="slidenum">
              <a:rPr lang="lv-LV" smtClean="0"/>
              <a:t>‹#›</a:t>
            </a:fld>
            <a:endParaRPr lang="lv-LV"/>
          </a:p>
        </p:txBody>
      </p:sp>
    </p:spTree>
    <p:extLst>
      <p:ext uri="{BB962C8B-B14F-4D97-AF65-F5344CB8AC3E}">
        <p14:creationId xmlns:p14="http://schemas.microsoft.com/office/powerpoint/2010/main" val="26746355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8.xml"/><Relationship Id="rId13" Type="http://schemas.openxmlformats.org/officeDocument/2006/relationships/diagramQuickStyle" Target="../diagrams/quickStyle19.xml"/><Relationship Id="rId3" Type="http://schemas.openxmlformats.org/officeDocument/2006/relationships/image" Target="../media/image4.png"/><Relationship Id="rId7" Type="http://schemas.openxmlformats.org/officeDocument/2006/relationships/diagramLayout" Target="../diagrams/layout18.xml"/><Relationship Id="rId12" Type="http://schemas.openxmlformats.org/officeDocument/2006/relationships/diagramLayout" Target="../diagrams/layout19.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Data" Target="../diagrams/data18.xml"/><Relationship Id="rId11" Type="http://schemas.openxmlformats.org/officeDocument/2006/relationships/diagramData" Target="../diagrams/data19.xml"/><Relationship Id="rId5" Type="http://schemas.openxmlformats.org/officeDocument/2006/relationships/image" Target="../media/image3.png"/><Relationship Id="rId15" Type="http://schemas.microsoft.com/office/2007/relationships/diagramDrawing" Target="../diagrams/drawing19.xml"/><Relationship Id="rId10" Type="http://schemas.microsoft.com/office/2007/relationships/diagramDrawing" Target="../diagrams/drawing18.xml"/><Relationship Id="rId4" Type="http://schemas.openxmlformats.org/officeDocument/2006/relationships/image" Target="../media/image2.png"/><Relationship Id="rId9" Type="http://schemas.openxmlformats.org/officeDocument/2006/relationships/diagramColors" Target="../diagrams/colors18.xml"/><Relationship Id="rId14" Type="http://schemas.openxmlformats.org/officeDocument/2006/relationships/diagramColors" Target="../diagrams/colors19.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0.xml"/><Relationship Id="rId3" Type="http://schemas.openxmlformats.org/officeDocument/2006/relationships/image" Target="../media/image4.png"/><Relationship Id="rId7" Type="http://schemas.openxmlformats.org/officeDocument/2006/relationships/diagramLayout" Target="../diagrams/layout2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Data" Target="../diagrams/data20.xml"/><Relationship Id="rId5" Type="http://schemas.openxmlformats.org/officeDocument/2006/relationships/image" Target="../media/image3.png"/><Relationship Id="rId10" Type="http://schemas.microsoft.com/office/2007/relationships/diagramDrawing" Target="../diagrams/drawing20.xml"/><Relationship Id="rId4" Type="http://schemas.openxmlformats.org/officeDocument/2006/relationships/image" Target="../media/image2.png"/><Relationship Id="rId9" Type="http://schemas.openxmlformats.org/officeDocument/2006/relationships/diagramColors" Target="../diagrams/colors20.xml"/></Relationships>
</file>

<file path=ppt/slides/_rels/slide1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3.png"/><Relationship Id="rId7" Type="http://schemas.openxmlformats.org/officeDocument/2006/relationships/diagramColors" Target="../diagrams/colors2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image" Target="../media/image4.pn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diagramQuickStyle" Target="../diagrams/quickStyle3.xml"/><Relationship Id="rId3" Type="http://schemas.openxmlformats.org/officeDocument/2006/relationships/image" Target="../media/image4.png"/><Relationship Id="rId7" Type="http://schemas.openxmlformats.org/officeDocument/2006/relationships/diagramLayout" Target="../diagrams/layout2.xml"/><Relationship Id="rId12" Type="http://schemas.openxmlformats.org/officeDocument/2006/relationships/diagramLayout" Target="../diagrams/layout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diagramData" Target="../diagrams/data3.xml"/><Relationship Id="rId5" Type="http://schemas.openxmlformats.org/officeDocument/2006/relationships/image" Target="../media/image3.png"/><Relationship Id="rId15" Type="http://schemas.microsoft.com/office/2007/relationships/diagramDrawing" Target="../diagrams/drawing3.xml"/><Relationship Id="rId10" Type="http://schemas.microsoft.com/office/2007/relationships/diagramDrawing" Target="../diagrams/drawing2.xml"/><Relationship Id="rId4" Type="http://schemas.openxmlformats.org/officeDocument/2006/relationships/image" Target="../media/image2.png"/><Relationship Id="rId9" Type="http://schemas.openxmlformats.org/officeDocument/2006/relationships/diagramColors" Target="../diagrams/colors2.xml"/><Relationship Id="rId14" Type="http://schemas.openxmlformats.org/officeDocument/2006/relationships/diagramColors" Target="../diagrams/colors3.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4.xml"/><Relationship Id="rId12" Type="http://schemas.openxmlformats.org/officeDocument/2006/relationships/diagramLayout" Target="../diagrams/layout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3.png"/><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image" Target="../media/image2.png"/><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diagramQuickStyle" Target="../diagrams/quickStyle7.xml"/><Relationship Id="rId3" Type="http://schemas.openxmlformats.org/officeDocument/2006/relationships/image" Target="../media/image4.png"/><Relationship Id="rId7" Type="http://schemas.openxmlformats.org/officeDocument/2006/relationships/diagramLayout" Target="../diagrams/layout6.xml"/><Relationship Id="rId12" Type="http://schemas.openxmlformats.org/officeDocument/2006/relationships/diagramLayout" Target="../diagrams/layout7.xml"/><Relationship Id="rId17" Type="http://schemas.openxmlformats.org/officeDocument/2006/relationships/hyperlink" Target="http://www.marupe.lv/" TargetMode="External"/><Relationship Id="rId2" Type="http://schemas.openxmlformats.org/officeDocument/2006/relationships/image" Target="../media/image1.png"/><Relationship Id="rId16" Type="http://schemas.openxmlformats.org/officeDocument/2006/relationships/hyperlink" Target="mailto:kristine.strala@marupe.lv" TargetMode="External"/><Relationship Id="rId1" Type="http://schemas.openxmlformats.org/officeDocument/2006/relationships/slideLayout" Target="../slideLayouts/slideLayout2.xml"/><Relationship Id="rId6" Type="http://schemas.openxmlformats.org/officeDocument/2006/relationships/diagramData" Target="../diagrams/data6.xml"/><Relationship Id="rId11" Type="http://schemas.openxmlformats.org/officeDocument/2006/relationships/diagramData" Target="../diagrams/data7.xml"/><Relationship Id="rId5" Type="http://schemas.openxmlformats.org/officeDocument/2006/relationships/image" Target="../media/image3.png"/><Relationship Id="rId15" Type="http://schemas.microsoft.com/office/2007/relationships/diagramDrawing" Target="../diagrams/drawing7.xml"/><Relationship Id="rId10" Type="http://schemas.microsoft.com/office/2007/relationships/diagramDrawing" Target="../diagrams/drawing6.xml"/><Relationship Id="rId4" Type="http://schemas.openxmlformats.org/officeDocument/2006/relationships/image" Target="../media/image2.png"/><Relationship Id="rId9" Type="http://schemas.openxmlformats.org/officeDocument/2006/relationships/diagramColors" Target="../diagrams/colors6.xml"/><Relationship Id="rId14" Type="http://schemas.openxmlformats.org/officeDocument/2006/relationships/diagramColors" Target="../diagrams/colors7.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diagramQuickStyle" Target="../diagrams/quickStyle9.xml"/><Relationship Id="rId3" Type="http://schemas.openxmlformats.org/officeDocument/2006/relationships/image" Target="../media/image4.png"/><Relationship Id="rId7" Type="http://schemas.openxmlformats.org/officeDocument/2006/relationships/diagramLayout" Target="../diagrams/layout8.xml"/><Relationship Id="rId12" Type="http://schemas.openxmlformats.org/officeDocument/2006/relationships/diagramLayout" Target="../diagrams/layout9.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Data" Target="../diagrams/data8.xml"/><Relationship Id="rId11" Type="http://schemas.openxmlformats.org/officeDocument/2006/relationships/diagramData" Target="../diagrams/data9.xml"/><Relationship Id="rId5" Type="http://schemas.openxmlformats.org/officeDocument/2006/relationships/image" Target="../media/image3.png"/><Relationship Id="rId15" Type="http://schemas.microsoft.com/office/2007/relationships/diagramDrawing" Target="../diagrams/drawing9.xml"/><Relationship Id="rId10" Type="http://schemas.microsoft.com/office/2007/relationships/diagramDrawing" Target="../diagrams/drawing8.xml"/><Relationship Id="rId4" Type="http://schemas.openxmlformats.org/officeDocument/2006/relationships/image" Target="../media/image2.png"/><Relationship Id="rId9" Type="http://schemas.openxmlformats.org/officeDocument/2006/relationships/diagramColors" Target="../diagrams/colors8.xml"/><Relationship Id="rId14" Type="http://schemas.openxmlformats.org/officeDocument/2006/relationships/diagramColors" Target="../diagrams/colors9.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openxmlformats.org/officeDocument/2006/relationships/diagramQuickStyle" Target="../diagrams/quickStyle11.xml"/><Relationship Id="rId18" Type="http://schemas.openxmlformats.org/officeDocument/2006/relationships/diagramQuickStyle" Target="../diagrams/quickStyle12.xml"/><Relationship Id="rId3" Type="http://schemas.openxmlformats.org/officeDocument/2006/relationships/image" Target="../media/image4.png"/><Relationship Id="rId21" Type="http://schemas.openxmlformats.org/officeDocument/2006/relationships/hyperlink" Target="https://www.vid.gov.lv/lv/saimnieciskas-darbibas-veiceji?utm_source=https%3A%2F%2Fwww.google.com%2F" TargetMode="External"/><Relationship Id="rId7" Type="http://schemas.openxmlformats.org/officeDocument/2006/relationships/diagramLayout" Target="../diagrams/layout10.xml"/><Relationship Id="rId12" Type="http://schemas.openxmlformats.org/officeDocument/2006/relationships/diagramLayout" Target="../diagrams/layout11.xml"/><Relationship Id="rId17" Type="http://schemas.openxmlformats.org/officeDocument/2006/relationships/diagramLayout" Target="../diagrams/layout12.xml"/><Relationship Id="rId2" Type="http://schemas.openxmlformats.org/officeDocument/2006/relationships/image" Target="../media/image1.png"/><Relationship Id="rId16" Type="http://schemas.openxmlformats.org/officeDocument/2006/relationships/diagramData" Target="../diagrams/data12.xml"/><Relationship Id="rId20" Type="http://schemas.microsoft.com/office/2007/relationships/diagramDrawing" Target="../diagrams/drawing12.xml"/><Relationship Id="rId1" Type="http://schemas.openxmlformats.org/officeDocument/2006/relationships/slideLayout" Target="../slideLayouts/slideLayout2.xml"/><Relationship Id="rId6" Type="http://schemas.openxmlformats.org/officeDocument/2006/relationships/diagramData" Target="../diagrams/data10.xml"/><Relationship Id="rId11" Type="http://schemas.openxmlformats.org/officeDocument/2006/relationships/diagramData" Target="../diagrams/data11.xml"/><Relationship Id="rId5" Type="http://schemas.openxmlformats.org/officeDocument/2006/relationships/image" Target="../media/image3.png"/><Relationship Id="rId15" Type="http://schemas.microsoft.com/office/2007/relationships/diagramDrawing" Target="../diagrams/drawing11.xml"/><Relationship Id="rId10" Type="http://schemas.microsoft.com/office/2007/relationships/diagramDrawing" Target="../diagrams/drawing10.xml"/><Relationship Id="rId19" Type="http://schemas.openxmlformats.org/officeDocument/2006/relationships/diagramColors" Target="../diagrams/colors12.xml"/><Relationship Id="rId4" Type="http://schemas.openxmlformats.org/officeDocument/2006/relationships/image" Target="../media/image2.png"/><Relationship Id="rId9" Type="http://schemas.openxmlformats.org/officeDocument/2006/relationships/diagramColors" Target="../diagrams/colors10.xml"/><Relationship Id="rId14" Type="http://schemas.openxmlformats.org/officeDocument/2006/relationships/diagramColors" Target="../diagrams/colors11.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3.xml"/><Relationship Id="rId13" Type="http://schemas.openxmlformats.org/officeDocument/2006/relationships/diagramQuickStyle" Target="../diagrams/quickStyle14.xml"/><Relationship Id="rId18" Type="http://schemas.openxmlformats.org/officeDocument/2006/relationships/diagramQuickStyle" Target="../diagrams/quickStyle15.xml"/><Relationship Id="rId3" Type="http://schemas.openxmlformats.org/officeDocument/2006/relationships/image" Target="../media/image4.png"/><Relationship Id="rId7" Type="http://schemas.openxmlformats.org/officeDocument/2006/relationships/diagramLayout" Target="../diagrams/layout13.xml"/><Relationship Id="rId12" Type="http://schemas.openxmlformats.org/officeDocument/2006/relationships/diagramLayout" Target="../diagrams/layout14.xml"/><Relationship Id="rId17" Type="http://schemas.openxmlformats.org/officeDocument/2006/relationships/diagramLayout" Target="../diagrams/layout15.xml"/><Relationship Id="rId2" Type="http://schemas.openxmlformats.org/officeDocument/2006/relationships/image" Target="../media/image1.png"/><Relationship Id="rId16" Type="http://schemas.openxmlformats.org/officeDocument/2006/relationships/diagramData" Target="../diagrams/data15.xml"/><Relationship Id="rId20" Type="http://schemas.microsoft.com/office/2007/relationships/diagramDrawing" Target="../diagrams/drawing15.xml"/><Relationship Id="rId1" Type="http://schemas.openxmlformats.org/officeDocument/2006/relationships/slideLayout" Target="../slideLayouts/slideLayout2.xml"/><Relationship Id="rId6" Type="http://schemas.openxmlformats.org/officeDocument/2006/relationships/diagramData" Target="../diagrams/data13.xml"/><Relationship Id="rId11" Type="http://schemas.openxmlformats.org/officeDocument/2006/relationships/diagramData" Target="../diagrams/data14.xml"/><Relationship Id="rId5" Type="http://schemas.openxmlformats.org/officeDocument/2006/relationships/image" Target="../media/image3.png"/><Relationship Id="rId15" Type="http://schemas.microsoft.com/office/2007/relationships/diagramDrawing" Target="../diagrams/drawing14.xml"/><Relationship Id="rId10" Type="http://schemas.microsoft.com/office/2007/relationships/diagramDrawing" Target="../diagrams/drawing13.xml"/><Relationship Id="rId19" Type="http://schemas.openxmlformats.org/officeDocument/2006/relationships/diagramColors" Target="../diagrams/colors15.xml"/><Relationship Id="rId4" Type="http://schemas.openxmlformats.org/officeDocument/2006/relationships/image" Target="../media/image2.png"/><Relationship Id="rId9" Type="http://schemas.openxmlformats.org/officeDocument/2006/relationships/diagramColors" Target="../diagrams/colors13.xml"/><Relationship Id="rId14" Type="http://schemas.openxmlformats.org/officeDocument/2006/relationships/diagramColors" Target="../diagrams/colors14.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6.xml"/><Relationship Id="rId13" Type="http://schemas.openxmlformats.org/officeDocument/2006/relationships/diagramQuickStyle" Target="../diagrams/quickStyle17.xml"/><Relationship Id="rId3" Type="http://schemas.openxmlformats.org/officeDocument/2006/relationships/image" Target="../media/image4.png"/><Relationship Id="rId7" Type="http://schemas.openxmlformats.org/officeDocument/2006/relationships/diagramLayout" Target="../diagrams/layout16.xml"/><Relationship Id="rId12" Type="http://schemas.openxmlformats.org/officeDocument/2006/relationships/diagramLayout" Target="../diagrams/layout17.xml"/><Relationship Id="rId2" Type="http://schemas.openxmlformats.org/officeDocument/2006/relationships/image" Target="../media/image1.png"/><Relationship Id="rId16" Type="http://schemas.openxmlformats.org/officeDocument/2006/relationships/hyperlink" Target="mailto:marupe@marupe.lv" TargetMode="External"/><Relationship Id="rId1" Type="http://schemas.openxmlformats.org/officeDocument/2006/relationships/slideLayout" Target="../slideLayouts/slideLayout2.xml"/><Relationship Id="rId6" Type="http://schemas.openxmlformats.org/officeDocument/2006/relationships/diagramData" Target="../diagrams/data16.xml"/><Relationship Id="rId11" Type="http://schemas.openxmlformats.org/officeDocument/2006/relationships/diagramData" Target="../diagrams/data17.xml"/><Relationship Id="rId5" Type="http://schemas.openxmlformats.org/officeDocument/2006/relationships/image" Target="../media/image3.png"/><Relationship Id="rId15" Type="http://schemas.microsoft.com/office/2007/relationships/diagramDrawing" Target="../diagrams/drawing17.xml"/><Relationship Id="rId10" Type="http://schemas.microsoft.com/office/2007/relationships/diagramDrawing" Target="../diagrams/drawing16.xml"/><Relationship Id="rId4" Type="http://schemas.openxmlformats.org/officeDocument/2006/relationships/image" Target="../media/image2.png"/><Relationship Id="rId9" Type="http://schemas.openxmlformats.org/officeDocument/2006/relationships/diagramColors" Target="../diagrams/colors16.xml"/><Relationship Id="rId14" Type="http://schemas.openxmlformats.org/officeDocument/2006/relationships/diagramColors" Target="../diagrams/colors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7279C6F7-52D4-FB24-90A3-E27A31CE0A1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Attēls 6">
            <a:extLst>
              <a:ext uri="{FF2B5EF4-FFF2-40B4-BE49-F238E27FC236}">
                <a16:creationId xmlns:a16="http://schemas.microsoft.com/office/drawing/2014/main" id="{D8870DEC-4008-3E34-B541-AE69F23C0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982" y="990413"/>
            <a:ext cx="4370015" cy="2369607"/>
          </a:xfrm>
          <a:prstGeom prst="rect">
            <a:avLst/>
          </a:prstGeom>
        </p:spPr>
      </p:pic>
      <p:sp>
        <p:nvSpPr>
          <p:cNvPr id="2" name="Rectangle 1">
            <a:extLst>
              <a:ext uri="{FF2B5EF4-FFF2-40B4-BE49-F238E27FC236}">
                <a16:creationId xmlns:a16="http://schemas.microsoft.com/office/drawing/2014/main" id="{3D46C60C-F94B-8529-CEE6-8A280185DFA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sp>
        <p:nvSpPr>
          <p:cNvPr id="3" name="Rectangle 2">
            <a:extLst>
              <a:ext uri="{FF2B5EF4-FFF2-40B4-BE49-F238E27FC236}">
                <a16:creationId xmlns:a16="http://schemas.microsoft.com/office/drawing/2014/main" id="{11756C3B-2855-7669-0936-7273A8400B64}"/>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lv-LV"/>
          </a:p>
        </p:txBody>
      </p:sp>
      <p:pic>
        <p:nvPicPr>
          <p:cNvPr id="4" name="Attēls 3">
            <a:extLst>
              <a:ext uri="{FF2B5EF4-FFF2-40B4-BE49-F238E27FC236}">
                <a16:creationId xmlns:a16="http://schemas.microsoft.com/office/drawing/2014/main" id="{61DD6147-FD41-CE76-E27E-979C1412F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381693"/>
            <a:ext cx="2150198" cy="2150198"/>
          </a:xfrm>
          <a:prstGeom prst="rect">
            <a:avLst/>
          </a:prstGeom>
        </p:spPr>
      </p:pic>
    </p:spTree>
    <p:extLst>
      <p:ext uri="{BB962C8B-B14F-4D97-AF65-F5344CB8AC3E}">
        <p14:creationId xmlns:p14="http://schemas.microsoft.com/office/powerpoint/2010/main" val="245092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3FEA0-9627-F641-A31A-7DF74C7DD932}"/>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48F631EC-8312-927F-DB28-5B15985EE8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0CC3724B-F20D-85E4-66CC-DDC7AEDD786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8E07236B-27AA-0529-72B4-57006BBD9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0F872467-55F2-324B-443A-932992B9F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3" y="5415831"/>
            <a:ext cx="1811632" cy="2150198"/>
          </a:xfrm>
          <a:prstGeom prst="rect">
            <a:avLst/>
          </a:prstGeom>
        </p:spPr>
      </p:pic>
      <p:graphicFrame>
        <p:nvGraphicFramePr>
          <p:cNvPr id="4" name="Shēma 3">
            <a:extLst>
              <a:ext uri="{FF2B5EF4-FFF2-40B4-BE49-F238E27FC236}">
                <a16:creationId xmlns:a16="http://schemas.microsoft.com/office/drawing/2014/main" id="{673D6C5A-D55A-DD8C-FCBB-915DE2D5CC98}"/>
              </a:ext>
            </a:extLst>
          </p:cNvPr>
          <p:cNvGraphicFramePr/>
          <p:nvPr/>
        </p:nvGraphicFramePr>
        <p:xfrm>
          <a:off x="4273236" y="5245812"/>
          <a:ext cx="6265454" cy="3329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Shēma 10">
            <a:extLst>
              <a:ext uri="{FF2B5EF4-FFF2-40B4-BE49-F238E27FC236}">
                <a16:creationId xmlns:a16="http://schemas.microsoft.com/office/drawing/2014/main" id="{9246CCCB-F0B0-28BA-3798-926288885293}"/>
              </a:ext>
            </a:extLst>
          </p:cNvPr>
          <p:cNvGraphicFramePr/>
          <p:nvPr/>
        </p:nvGraphicFramePr>
        <p:xfrm>
          <a:off x="5323437" y="6020553"/>
          <a:ext cx="5730843" cy="2625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6" name="TextBox 15">
            <a:extLst>
              <a:ext uri="{FF2B5EF4-FFF2-40B4-BE49-F238E27FC236}">
                <a16:creationId xmlns:a16="http://schemas.microsoft.com/office/drawing/2014/main" id="{AFA696CA-14AF-AE26-5466-30C974F179C1}"/>
              </a:ext>
            </a:extLst>
          </p:cNvPr>
          <p:cNvSpPr txBox="1"/>
          <p:nvPr/>
        </p:nvSpPr>
        <p:spPr>
          <a:xfrm>
            <a:off x="6790098" y="2041159"/>
            <a:ext cx="5069941" cy="382349"/>
          </a:xfrm>
          <a:prstGeom prst="rect">
            <a:avLst/>
          </a:prstGeom>
          <a:noFill/>
        </p:spPr>
        <p:txBody>
          <a:bodyPr wrap="square">
            <a:spAutoFit/>
          </a:bodyPr>
          <a:lstStyle/>
          <a:p>
            <a:pPr marL="0" indent="0" algn="ctr">
              <a:lnSpc>
                <a:spcPct val="110000"/>
              </a:lnSpc>
              <a:spcBef>
                <a:spcPts val="0"/>
              </a:spcBef>
              <a:buClr>
                <a:srgbClr val="228D54"/>
              </a:buClr>
              <a:buNone/>
            </a:pPr>
            <a:r>
              <a:rPr lang="lv-LV" dirty="0">
                <a:solidFill>
                  <a:schemeClr val="bg1"/>
                </a:solidFill>
                <a:latin typeface="Trebuchet MS" panose="020B0603020202020204" pitchFamily="34" charset="0"/>
              </a:rPr>
              <a:t> </a:t>
            </a:r>
            <a:endParaRPr lang="lv-LV" dirty="0">
              <a:solidFill>
                <a:schemeClr val="bg1"/>
              </a:solidFill>
            </a:endParaRPr>
          </a:p>
        </p:txBody>
      </p:sp>
      <p:sp>
        <p:nvSpPr>
          <p:cNvPr id="14" name="TextBox 13">
            <a:extLst>
              <a:ext uri="{FF2B5EF4-FFF2-40B4-BE49-F238E27FC236}">
                <a16:creationId xmlns:a16="http://schemas.microsoft.com/office/drawing/2014/main" id="{F4498F1B-0C89-8636-49BD-5C700EDDB906}"/>
              </a:ext>
            </a:extLst>
          </p:cNvPr>
          <p:cNvSpPr txBox="1"/>
          <p:nvPr/>
        </p:nvSpPr>
        <p:spPr>
          <a:xfrm>
            <a:off x="7135319" y="2207974"/>
            <a:ext cx="4084941" cy="4524315"/>
          </a:xfrm>
          <a:prstGeom prst="rect">
            <a:avLst/>
          </a:prstGeom>
          <a:noFill/>
        </p:spPr>
        <p:txBody>
          <a:bodyPr wrap="square">
            <a:spAutoFit/>
          </a:bodyPr>
          <a:lstStyle/>
          <a:p>
            <a:pPr marL="285750" indent="-285750" algn="just">
              <a:buClr>
                <a:schemeClr val="bg1"/>
              </a:buClr>
              <a:buFont typeface="Arial" panose="020B0604020202020204" pitchFamily="34" charset="0"/>
              <a:buChar char="•"/>
            </a:pPr>
            <a:r>
              <a:rPr lang="lv-LV" sz="1800" dirty="0">
                <a:solidFill>
                  <a:schemeClr val="accent2"/>
                </a:solidFill>
                <a:latin typeface="Trebuchet MS" panose="020B0603020202020204" pitchFamily="34" charset="0"/>
              </a:rPr>
              <a:t>Finanšu atskaitē jānorāda visi finanšu dokumenti, to datumi, numuri, summas. Ja vienai budžeta tāmes izmaksu pozīcijai atbilst vairāki maksājuma uzdevumi, jānorāda katrs dokuments un tā summa atsevišķi</a:t>
            </a:r>
          </a:p>
          <a:p>
            <a:pPr marL="285750" indent="-285750" algn="just">
              <a:buClr>
                <a:schemeClr val="bg1"/>
              </a:buClr>
              <a:buFont typeface="Arial" panose="020B0604020202020204" pitchFamily="34" charset="0"/>
              <a:buChar char="•"/>
            </a:pPr>
            <a:r>
              <a:rPr lang="lv-LV" sz="1800" dirty="0">
                <a:solidFill>
                  <a:schemeClr val="accent2"/>
                </a:solidFill>
                <a:latin typeface="Trebuchet MS" panose="020B0603020202020204" pitchFamily="34" charset="0"/>
              </a:rPr>
              <a:t>Atskaitei jāpievieno finansējumu izlietojuma pamatojošie dokumenti vai to apliecinātas kopijas</a:t>
            </a:r>
          </a:p>
          <a:p>
            <a:pPr marL="285750" indent="-285750" algn="just">
              <a:buClr>
                <a:schemeClr val="bg1"/>
              </a:buClr>
              <a:buFont typeface="Arial" panose="020B0604020202020204" pitchFamily="34" charset="0"/>
              <a:buChar char="•"/>
            </a:pPr>
            <a:r>
              <a:rPr lang="lv-LV" sz="1800" dirty="0">
                <a:solidFill>
                  <a:schemeClr val="accent2"/>
                </a:solidFill>
                <a:latin typeface="Trebuchet MS" panose="020B0603020202020204" pitchFamily="34" charset="0"/>
              </a:rPr>
              <a:t>Finanšu atskaitē izmaksu pozīcijām jāatbilst līguma 1.pielikuma – budžeta tāmes pozīcijām, atbilstoši jāsakārto pamatotie dokumenti</a:t>
            </a:r>
          </a:p>
        </p:txBody>
      </p:sp>
      <p:sp>
        <p:nvSpPr>
          <p:cNvPr id="8" name="TextBox 7">
            <a:extLst>
              <a:ext uri="{FF2B5EF4-FFF2-40B4-BE49-F238E27FC236}">
                <a16:creationId xmlns:a16="http://schemas.microsoft.com/office/drawing/2014/main" id="{BCDD8AAE-72C3-A86F-5BFB-E2C5773E39F5}"/>
              </a:ext>
            </a:extLst>
          </p:cNvPr>
          <p:cNvSpPr txBox="1"/>
          <p:nvPr/>
        </p:nvSpPr>
        <p:spPr>
          <a:xfrm>
            <a:off x="38926" y="2015418"/>
            <a:ext cx="3232542" cy="1384995"/>
          </a:xfrm>
          <a:prstGeom prst="rect">
            <a:avLst/>
          </a:prstGeom>
          <a:noFill/>
        </p:spPr>
        <p:txBody>
          <a:bodyPr wrap="square">
            <a:spAutoFit/>
          </a:bodyPr>
          <a:lstStyle/>
          <a:p>
            <a:r>
              <a:rPr lang="lv-LV" sz="2800" b="1" dirty="0">
                <a:solidFill>
                  <a:schemeClr val="bg1"/>
                </a:solidFill>
                <a:latin typeface="Trebuchet MS" panose="020B0603020202020204" pitchFamily="34" charset="0"/>
              </a:rPr>
              <a:t>Projekta īstenošanas pārskats</a:t>
            </a:r>
            <a:endParaRPr lang="lv-LV" sz="2800" b="1" dirty="0">
              <a:solidFill>
                <a:schemeClr val="bg1"/>
              </a:solidFill>
            </a:endParaRPr>
          </a:p>
        </p:txBody>
      </p:sp>
      <p:sp>
        <p:nvSpPr>
          <p:cNvPr id="12" name="TextBox 11">
            <a:extLst>
              <a:ext uri="{FF2B5EF4-FFF2-40B4-BE49-F238E27FC236}">
                <a16:creationId xmlns:a16="http://schemas.microsoft.com/office/drawing/2014/main" id="{A1C1B831-B2F1-5666-2E77-13998CBA2B27}"/>
              </a:ext>
            </a:extLst>
          </p:cNvPr>
          <p:cNvSpPr txBox="1"/>
          <p:nvPr/>
        </p:nvSpPr>
        <p:spPr>
          <a:xfrm>
            <a:off x="2064491" y="2041158"/>
            <a:ext cx="4044038" cy="4832092"/>
          </a:xfrm>
          <a:prstGeom prst="rect">
            <a:avLst/>
          </a:prstGeom>
          <a:noFill/>
        </p:spPr>
        <p:txBody>
          <a:bodyPr wrap="square">
            <a:spAutoFit/>
          </a:bodyPr>
          <a:lstStyle/>
          <a:p>
            <a:pPr marL="0" indent="0" algn="just">
              <a:buClr>
                <a:srgbClr val="228D54"/>
              </a:buClr>
              <a:buNone/>
            </a:pPr>
            <a:r>
              <a:rPr lang="lv-LV" sz="1400" b="1" dirty="0">
                <a:solidFill>
                  <a:schemeClr val="bg1"/>
                </a:solidFill>
                <a:latin typeface="Trebuchet MS" panose="020B0603020202020204" pitchFamily="34" charset="0"/>
              </a:rPr>
              <a:t>REZULTĀTI: </a:t>
            </a:r>
          </a:p>
          <a:p>
            <a:pPr marL="285750" indent="-285750" algn="just">
              <a:buClr>
                <a:schemeClr val="bg1"/>
              </a:buClr>
              <a:buFont typeface="Arial" panose="020B0604020202020204" pitchFamily="34" charset="0"/>
              <a:buChar char="•"/>
            </a:pPr>
            <a:r>
              <a:rPr lang="lv-LV" sz="1400" b="1" dirty="0">
                <a:solidFill>
                  <a:schemeClr val="accent2"/>
                </a:solidFill>
                <a:latin typeface="Trebuchet MS" panose="020B0603020202020204" pitchFamily="34" charset="0"/>
              </a:rPr>
              <a:t>Precīzi un konkrēti norādīt sasniegtos rezultātus</a:t>
            </a:r>
          </a:p>
          <a:p>
            <a:pPr marL="285750" indent="-285750" algn="just">
              <a:buClr>
                <a:schemeClr val="bg1"/>
              </a:buClr>
              <a:buFont typeface="Arial" panose="020B0604020202020204" pitchFamily="34" charset="0"/>
              <a:buChar char="•"/>
            </a:pPr>
            <a:r>
              <a:rPr lang="lv-LV" sz="1400" b="1" dirty="0">
                <a:solidFill>
                  <a:schemeClr val="accent2"/>
                </a:solidFill>
                <a:latin typeface="Trebuchet MS" panose="020B0603020202020204" pitchFamily="34" charset="0"/>
              </a:rPr>
              <a:t>Aprakstīt, cik lielā mērā ir sasniegts projekta mērķis</a:t>
            </a:r>
          </a:p>
          <a:p>
            <a:pPr marL="0" indent="0" algn="just">
              <a:buClr>
                <a:srgbClr val="228D54"/>
              </a:buClr>
              <a:buNone/>
            </a:pPr>
            <a:endParaRPr lang="lv-LV" sz="1400" b="1" dirty="0">
              <a:solidFill>
                <a:schemeClr val="accent2"/>
              </a:solidFill>
              <a:latin typeface="Trebuchet MS" panose="020B0603020202020204" pitchFamily="34" charset="0"/>
            </a:endParaRPr>
          </a:p>
          <a:p>
            <a:pPr marL="0" indent="0" algn="just">
              <a:buClr>
                <a:srgbClr val="228D54"/>
              </a:buClr>
              <a:buNone/>
            </a:pPr>
            <a:r>
              <a:rPr lang="lv-LV" sz="1400" b="1" dirty="0">
                <a:solidFill>
                  <a:schemeClr val="bg1"/>
                </a:solidFill>
                <a:latin typeface="Trebuchet MS" panose="020B0603020202020204" pitchFamily="34" charset="0"/>
              </a:rPr>
              <a:t>ATZIŅAS: </a:t>
            </a:r>
          </a:p>
          <a:p>
            <a:pPr marL="285750" indent="-285750" algn="just">
              <a:buClr>
                <a:schemeClr val="bg1"/>
              </a:buClr>
              <a:buFont typeface="Arial" panose="020B0604020202020204" pitchFamily="34" charset="0"/>
              <a:buChar char="•"/>
            </a:pPr>
            <a:r>
              <a:rPr lang="lv-LV" sz="1400" b="1" dirty="0">
                <a:solidFill>
                  <a:schemeClr val="accent2"/>
                </a:solidFill>
                <a:latin typeface="Trebuchet MS" panose="020B0603020202020204" pitchFamily="34" charset="0"/>
              </a:rPr>
              <a:t>Novērtēt kopējo projekta lietderību</a:t>
            </a:r>
          </a:p>
          <a:p>
            <a:pPr marL="285750" indent="-285750" algn="just">
              <a:buClr>
                <a:schemeClr val="bg1"/>
              </a:buClr>
              <a:buFont typeface="Arial" panose="020B0604020202020204" pitchFamily="34" charset="0"/>
              <a:buChar char="•"/>
            </a:pPr>
            <a:r>
              <a:rPr lang="lv-LV" sz="1400" b="1" dirty="0">
                <a:solidFill>
                  <a:schemeClr val="accent2"/>
                </a:solidFill>
                <a:latin typeface="Trebuchet MS" panose="020B0603020202020204" pitchFamily="34" charset="0"/>
              </a:rPr>
              <a:t>Aprakstīt turpmākās aktivitātes (ilgtermiņa ietekme)</a:t>
            </a:r>
          </a:p>
          <a:p>
            <a:pPr marL="285750" indent="-285750" algn="just">
              <a:buClr>
                <a:schemeClr val="bg1"/>
              </a:buClr>
              <a:buFont typeface="Arial" panose="020B0604020202020204" pitchFamily="34" charset="0"/>
              <a:buChar char="•"/>
            </a:pPr>
            <a:r>
              <a:rPr lang="lv-LV" sz="1400" b="1" dirty="0">
                <a:solidFill>
                  <a:schemeClr val="accent2"/>
                </a:solidFill>
                <a:latin typeface="Trebuchet MS" panose="020B0603020202020204" pitchFamily="34" charset="0"/>
              </a:rPr>
              <a:t>Citi secinājumi, kas radušies projekta īstenošanas gaitā</a:t>
            </a:r>
          </a:p>
          <a:p>
            <a:pPr marL="0" indent="0" algn="just">
              <a:buClr>
                <a:srgbClr val="228D54"/>
              </a:buClr>
              <a:buNone/>
            </a:pPr>
            <a:endParaRPr lang="lv-LV" sz="1400" b="1" dirty="0">
              <a:solidFill>
                <a:schemeClr val="accent2"/>
              </a:solidFill>
              <a:latin typeface="Trebuchet MS" panose="020B0603020202020204" pitchFamily="34" charset="0"/>
            </a:endParaRPr>
          </a:p>
          <a:p>
            <a:pPr marL="0" indent="0" algn="just">
              <a:buClr>
                <a:srgbClr val="228D54"/>
              </a:buClr>
              <a:buNone/>
            </a:pPr>
            <a:r>
              <a:rPr lang="lv-LV" sz="1400" b="1" dirty="0">
                <a:solidFill>
                  <a:schemeClr val="bg1"/>
                </a:solidFill>
                <a:latin typeface="Trebuchet MS" panose="020B0603020202020204" pitchFamily="34" charset="0"/>
              </a:rPr>
              <a:t>PUBLICITĀTE:</a:t>
            </a:r>
            <a:r>
              <a:rPr lang="lv-LV" sz="1400" b="1" dirty="0">
                <a:solidFill>
                  <a:schemeClr val="accent2"/>
                </a:solidFill>
                <a:latin typeface="Trebuchet MS" panose="020B0603020202020204" pitchFamily="34" charset="0"/>
              </a:rPr>
              <a:t> – jāpievieno publicitāti apliecinoši materiāli (</a:t>
            </a:r>
            <a:r>
              <a:rPr lang="lv-LV" sz="1400" b="1" dirty="0" err="1">
                <a:solidFill>
                  <a:schemeClr val="accent2"/>
                </a:solidFill>
                <a:latin typeface="Trebuchet MS" panose="020B0603020202020204" pitchFamily="34" charset="0"/>
              </a:rPr>
              <a:t>ekrānšāviņi</a:t>
            </a:r>
            <a:r>
              <a:rPr lang="lv-LV" sz="1400" b="1" dirty="0">
                <a:solidFill>
                  <a:schemeClr val="accent2"/>
                </a:solidFill>
                <a:latin typeface="Trebuchet MS" panose="020B0603020202020204" pitchFamily="34" charset="0"/>
              </a:rPr>
              <a:t>, saites </a:t>
            </a:r>
            <a:r>
              <a:rPr lang="lv-LV" sz="1400" b="1" dirty="0" err="1">
                <a:solidFill>
                  <a:schemeClr val="accent2"/>
                </a:solidFill>
                <a:latin typeface="Trebuchet MS" panose="020B0603020202020204" pitchFamily="34" charset="0"/>
              </a:rPr>
              <a:t>utml</a:t>
            </a:r>
            <a:r>
              <a:rPr lang="lv-LV" sz="1400" b="1" dirty="0">
                <a:solidFill>
                  <a:schemeClr val="accent2"/>
                </a:solidFill>
                <a:latin typeface="Trebuchet MS" panose="020B0603020202020204" pitchFamily="34" charset="0"/>
              </a:rPr>
              <a:t>.)</a:t>
            </a:r>
          </a:p>
          <a:p>
            <a:pPr marL="0" indent="0" algn="just">
              <a:buClr>
                <a:srgbClr val="228D54"/>
              </a:buClr>
              <a:buNone/>
            </a:pPr>
            <a:endParaRPr lang="lv-LV" sz="1400" b="1" dirty="0">
              <a:solidFill>
                <a:schemeClr val="accent2"/>
              </a:solidFill>
              <a:latin typeface="Trebuchet MS" panose="020B0603020202020204" pitchFamily="34" charset="0"/>
            </a:endParaRPr>
          </a:p>
          <a:p>
            <a:pPr marL="0" indent="0" algn="just">
              <a:buClr>
                <a:srgbClr val="228D54"/>
              </a:buClr>
              <a:buNone/>
            </a:pPr>
            <a:r>
              <a:rPr lang="lv-LV" sz="1400" b="1" dirty="0">
                <a:solidFill>
                  <a:schemeClr val="bg1"/>
                </a:solidFill>
                <a:latin typeface="Trebuchet MS" panose="020B0603020202020204" pitchFamily="34" charset="0"/>
              </a:rPr>
              <a:t>PIELIKUMI:</a:t>
            </a:r>
          </a:p>
          <a:p>
            <a:pPr marL="285750" indent="-285750" algn="just">
              <a:buClr>
                <a:schemeClr val="bg1"/>
              </a:buClr>
              <a:buFont typeface="Arial" panose="020B0604020202020204" pitchFamily="34" charset="0"/>
              <a:buChar char="•"/>
            </a:pPr>
            <a:r>
              <a:rPr lang="lv-LV" sz="1400" b="1" dirty="0">
                <a:solidFill>
                  <a:schemeClr val="accent2"/>
                </a:solidFill>
                <a:latin typeface="Trebuchet MS" panose="020B0603020202020204" pitchFamily="34" charset="0"/>
              </a:rPr>
              <a:t>Fotogrāfijas</a:t>
            </a:r>
          </a:p>
          <a:p>
            <a:pPr marL="285750" indent="-285750" algn="just">
              <a:buClr>
                <a:schemeClr val="bg1"/>
              </a:buClr>
              <a:buFont typeface="Arial" panose="020B0604020202020204" pitchFamily="34" charset="0"/>
              <a:buChar char="•"/>
            </a:pPr>
            <a:r>
              <a:rPr lang="lv-LV" sz="1400" b="1" dirty="0">
                <a:solidFill>
                  <a:schemeClr val="accent2"/>
                </a:solidFill>
                <a:latin typeface="Trebuchet MS" panose="020B0603020202020204" pitchFamily="34" charset="0"/>
              </a:rPr>
              <a:t>Katra pasākuma dalībnieku reģistrācijas lapas</a:t>
            </a:r>
          </a:p>
          <a:p>
            <a:pPr marL="285750" indent="-285750" algn="just">
              <a:buClr>
                <a:schemeClr val="bg1"/>
              </a:buClr>
              <a:buFont typeface="Arial" panose="020B0604020202020204" pitchFamily="34" charset="0"/>
              <a:buChar char="•"/>
            </a:pPr>
            <a:r>
              <a:rPr lang="lv-LV" sz="1400" b="1" dirty="0">
                <a:solidFill>
                  <a:schemeClr val="accent2"/>
                </a:solidFill>
                <a:latin typeface="Trebuchet MS" panose="020B0603020202020204" pitchFamily="34" charset="0"/>
              </a:rPr>
              <a:t>Citi pielikumi, kas atspoguļo projekta gaitu</a:t>
            </a:r>
          </a:p>
        </p:txBody>
      </p:sp>
    </p:spTree>
    <p:extLst>
      <p:ext uri="{BB962C8B-B14F-4D97-AF65-F5344CB8AC3E}">
        <p14:creationId xmlns:p14="http://schemas.microsoft.com/office/powerpoint/2010/main" val="923825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823AE-FF8D-70B6-5FF7-B2889B5C61D5}"/>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02C1E501-F203-1948-B5B0-A83A2A8EAAE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AD4DBB80-EF7F-497E-C1B3-B849827DADE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616F72C3-1C89-0ED1-F91E-EF347A610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47BA980D-6655-FF1C-5C97-EA177E384D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09" y="5398220"/>
            <a:ext cx="1913231" cy="2150198"/>
          </a:xfrm>
          <a:prstGeom prst="rect">
            <a:avLst/>
          </a:prstGeom>
        </p:spPr>
      </p:pic>
      <p:sp>
        <p:nvSpPr>
          <p:cNvPr id="6" name="TextBox 5">
            <a:extLst>
              <a:ext uri="{FF2B5EF4-FFF2-40B4-BE49-F238E27FC236}">
                <a16:creationId xmlns:a16="http://schemas.microsoft.com/office/drawing/2014/main" id="{9AA52E9C-A92E-0E4B-3911-01BF46C9D112}"/>
              </a:ext>
            </a:extLst>
          </p:cNvPr>
          <p:cNvSpPr txBox="1"/>
          <p:nvPr/>
        </p:nvSpPr>
        <p:spPr>
          <a:xfrm>
            <a:off x="1466661" y="2172832"/>
            <a:ext cx="9497086" cy="954107"/>
          </a:xfrm>
          <a:prstGeom prst="rect">
            <a:avLst/>
          </a:prstGeom>
          <a:noFill/>
        </p:spPr>
        <p:txBody>
          <a:bodyPr wrap="square">
            <a:spAutoFit/>
          </a:bodyPr>
          <a:lstStyle/>
          <a:p>
            <a:pPr lvl="1" algn="just"/>
            <a:endParaRPr lang="lv-LV" sz="2800" dirty="0">
              <a:solidFill>
                <a:schemeClr val="bg1"/>
              </a:solidFill>
              <a:latin typeface="Sora Medium" pitchFamily="2" charset="0"/>
              <a:cs typeface="Sora Medium" pitchFamily="2" charset="0"/>
            </a:endParaRPr>
          </a:p>
          <a:p>
            <a:pPr marL="285750" indent="-285750" algn="just">
              <a:buFont typeface="Wingdings" panose="05000000000000000000" pitchFamily="2" charset="2"/>
              <a:buChar char="§"/>
            </a:pPr>
            <a:endParaRPr lang="lv-LV" sz="2800" dirty="0"/>
          </a:p>
        </p:txBody>
      </p:sp>
      <p:graphicFrame>
        <p:nvGraphicFramePr>
          <p:cNvPr id="4" name="Shēma 3">
            <a:extLst>
              <a:ext uri="{FF2B5EF4-FFF2-40B4-BE49-F238E27FC236}">
                <a16:creationId xmlns:a16="http://schemas.microsoft.com/office/drawing/2014/main" id="{C9B0FEFA-FAB4-E023-0FC8-55027C8783D0}"/>
              </a:ext>
            </a:extLst>
          </p:cNvPr>
          <p:cNvGraphicFramePr/>
          <p:nvPr>
            <p:extLst>
              <p:ext uri="{D42A27DB-BD31-4B8C-83A1-F6EECF244321}">
                <p14:modId xmlns:p14="http://schemas.microsoft.com/office/powerpoint/2010/main" val="2830407305"/>
              </p:ext>
            </p:extLst>
          </p:nvPr>
        </p:nvGraphicFramePr>
        <p:xfrm>
          <a:off x="2969537" y="1973655"/>
          <a:ext cx="8564578" cy="47643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a:extLst>
              <a:ext uri="{FF2B5EF4-FFF2-40B4-BE49-F238E27FC236}">
                <a16:creationId xmlns:a16="http://schemas.microsoft.com/office/drawing/2014/main" id="{AE9D5795-0901-6EEE-7655-CF8A9983A93E}"/>
              </a:ext>
            </a:extLst>
          </p:cNvPr>
          <p:cNvSpPr txBox="1"/>
          <p:nvPr/>
        </p:nvSpPr>
        <p:spPr>
          <a:xfrm>
            <a:off x="45268" y="2172832"/>
            <a:ext cx="3023857" cy="954107"/>
          </a:xfrm>
          <a:prstGeom prst="rect">
            <a:avLst/>
          </a:prstGeom>
          <a:noFill/>
        </p:spPr>
        <p:txBody>
          <a:bodyPr wrap="square">
            <a:spAutoFit/>
          </a:bodyPr>
          <a:lstStyle/>
          <a:p>
            <a:r>
              <a:rPr lang="lv-LV" sz="2800" b="1" dirty="0">
                <a:solidFill>
                  <a:schemeClr val="bg1"/>
                </a:solidFill>
                <a:latin typeface="Trebuchet MS" panose="020B0603020202020204" pitchFamily="34" charset="0"/>
              </a:rPr>
              <a:t>Biežāk pieļautās</a:t>
            </a:r>
          </a:p>
          <a:p>
            <a:r>
              <a:rPr lang="lv-LV" sz="2800" b="1" dirty="0">
                <a:solidFill>
                  <a:schemeClr val="bg1"/>
                </a:solidFill>
                <a:latin typeface="Trebuchet MS" panose="020B0603020202020204" pitchFamily="34" charset="0"/>
              </a:rPr>
              <a:t>kļūdas</a:t>
            </a:r>
            <a:endParaRPr lang="lv-LV" sz="2800" b="1" dirty="0">
              <a:solidFill>
                <a:schemeClr val="bg1"/>
              </a:solidFill>
            </a:endParaRPr>
          </a:p>
        </p:txBody>
      </p:sp>
    </p:spTree>
    <p:extLst>
      <p:ext uri="{BB962C8B-B14F-4D97-AF65-F5344CB8AC3E}">
        <p14:creationId xmlns:p14="http://schemas.microsoft.com/office/powerpoint/2010/main" val="3812681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BBDAF-B021-3FBB-5F76-BD4CF2BEDE50}"/>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668F0931-ED44-CF09-3547-FA613BA3E82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Attēls 2">
            <a:extLst>
              <a:ext uri="{FF2B5EF4-FFF2-40B4-BE49-F238E27FC236}">
                <a16:creationId xmlns:a16="http://schemas.microsoft.com/office/drawing/2014/main" id="{92E53F1E-5FAB-A838-C050-AA4BE81A9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6" y="5241956"/>
            <a:ext cx="1874982" cy="2150198"/>
          </a:xfrm>
          <a:prstGeom prst="rect">
            <a:avLst/>
          </a:prstGeom>
        </p:spPr>
      </p:pic>
      <p:sp>
        <p:nvSpPr>
          <p:cNvPr id="7" name="TextBox 6">
            <a:extLst>
              <a:ext uri="{FF2B5EF4-FFF2-40B4-BE49-F238E27FC236}">
                <a16:creationId xmlns:a16="http://schemas.microsoft.com/office/drawing/2014/main" id="{40EF86C4-3E2A-A64A-D583-9EC495CB6AB4}"/>
              </a:ext>
            </a:extLst>
          </p:cNvPr>
          <p:cNvSpPr txBox="1"/>
          <p:nvPr/>
        </p:nvSpPr>
        <p:spPr>
          <a:xfrm>
            <a:off x="3038764" y="189346"/>
            <a:ext cx="6114472" cy="646331"/>
          </a:xfrm>
          <a:prstGeom prst="rect">
            <a:avLst/>
          </a:prstGeom>
          <a:noFill/>
        </p:spPr>
        <p:txBody>
          <a:bodyPr wrap="square">
            <a:spAutoFit/>
          </a:bodyPr>
          <a:lstStyle/>
          <a:p>
            <a:pPr algn="ctr"/>
            <a:r>
              <a:rPr lang="lv-LV" sz="3600" b="1" dirty="0">
                <a:solidFill>
                  <a:schemeClr val="bg1"/>
                </a:solidFill>
              </a:rPr>
              <a:t>KONKURSA LAIKA GRAFIKS</a:t>
            </a:r>
          </a:p>
        </p:txBody>
      </p:sp>
      <p:graphicFrame>
        <p:nvGraphicFramePr>
          <p:cNvPr id="6" name="Shēma 5">
            <a:extLst>
              <a:ext uri="{FF2B5EF4-FFF2-40B4-BE49-F238E27FC236}">
                <a16:creationId xmlns:a16="http://schemas.microsoft.com/office/drawing/2014/main" id="{FA40E42B-3D74-2962-5B7A-B78500268A6F}"/>
              </a:ext>
            </a:extLst>
          </p:cNvPr>
          <p:cNvGraphicFramePr/>
          <p:nvPr>
            <p:extLst>
              <p:ext uri="{D42A27DB-BD31-4B8C-83A1-F6EECF244321}">
                <p14:modId xmlns:p14="http://schemas.microsoft.com/office/powerpoint/2010/main" val="56051362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239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490A5-2932-2E6C-D2A4-0A168424A3D8}"/>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5C3A34C3-2497-7AC3-B165-91C690250DA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4608D562-707B-4437-EB8B-3419F8BD25D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sp>
        <p:nvSpPr>
          <p:cNvPr id="7" name="TextBox 6">
            <a:extLst>
              <a:ext uri="{FF2B5EF4-FFF2-40B4-BE49-F238E27FC236}">
                <a16:creationId xmlns:a16="http://schemas.microsoft.com/office/drawing/2014/main" id="{242BCF58-7D9B-3B69-A51A-94BBA4D895B1}"/>
              </a:ext>
            </a:extLst>
          </p:cNvPr>
          <p:cNvSpPr txBox="1"/>
          <p:nvPr/>
        </p:nvSpPr>
        <p:spPr>
          <a:xfrm>
            <a:off x="277640" y="2353902"/>
            <a:ext cx="3162677" cy="3170099"/>
          </a:xfrm>
          <a:prstGeom prst="rect">
            <a:avLst/>
          </a:prstGeom>
          <a:noFill/>
        </p:spPr>
        <p:txBody>
          <a:bodyPr wrap="square" rtlCol="0">
            <a:spAutoFit/>
          </a:bodyPr>
          <a:lstStyle/>
          <a:p>
            <a:pPr algn="just"/>
            <a:r>
              <a:rPr lang="lv-LV" sz="2800" b="1" dirty="0">
                <a:solidFill>
                  <a:schemeClr val="bg1"/>
                </a:solidFill>
                <a:latin typeface="Sora Medium" pitchFamily="2" charset="0"/>
                <a:cs typeface="Sora Medium" pitchFamily="2" charset="0"/>
              </a:rPr>
              <a:t>LĪGUMA NOSACĪJUMI</a:t>
            </a:r>
          </a:p>
          <a:p>
            <a:pPr algn="just"/>
            <a:endParaRPr lang="lv-LV" sz="2800" b="1" dirty="0">
              <a:solidFill>
                <a:schemeClr val="bg1"/>
              </a:solidFill>
              <a:latin typeface="Sora Medium" pitchFamily="2" charset="0"/>
              <a:cs typeface="Sora Medium" pitchFamily="2" charset="0"/>
            </a:endParaRPr>
          </a:p>
          <a:p>
            <a:pPr algn="just"/>
            <a:endParaRPr lang="lv-LV" sz="2800" b="1" dirty="0">
              <a:solidFill>
                <a:schemeClr val="bg1"/>
              </a:solidFill>
              <a:latin typeface="Sora Medium" pitchFamily="2" charset="0"/>
              <a:cs typeface="Sora Medium" pitchFamily="2" charset="0"/>
            </a:endParaRPr>
          </a:p>
          <a:p>
            <a:pPr algn="just"/>
            <a:r>
              <a:rPr lang="lv-LV" sz="2000" b="1" dirty="0">
                <a:solidFill>
                  <a:schemeClr val="accent2"/>
                </a:solidFill>
                <a:latin typeface="Sora Medium" pitchFamily="2" charset="0"/>
                <a:cs typeface="Sora Medium" pitchFamily="2" charset="0"/>
              </a:rPr>
              <a:t>Līguma pielikumi ir neatņemama līguma sastāvdaļa !</a:t>
            </a:r>
          </a:p>
          <a:p>
            <a:endParaRPr lang="lv-LV" sz="2800" dirty="0">
              <a:solidFill>
                <a:schemeClr val="bg1"/>
              </a:solidFill>
              <a:latin typeface="Sora Medium" pitchFamily="2" charset="0"/>
              <a:cs typeface="Sora Medium" pitchFamily="2" charset="0"/>
            </a:endParaRPr>
          </a:p>
        </p:txBody>
      </p:sp>
      <p:pic>
        <p:nvPicPr>
          <p:cNvPr id="2" name="Attēls 1">
            <a:extLst>
              <a:ext uri="{FF2B5EF4-FFF2-40B4-BE49-F238E27FC236}">
                <a16:creationId xmlns:a16="http://schemas.microsoft.com/office/drawing/2014/main" id="{CD5C5A80-BD7D-32D0-BD73-8132B225F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70DE2974-24FD-ADF2-99FF-B919BC4D76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22" y="5381120"/>
            <a:ext cx="2150198" cy="2150198"/>
          </a:xfrm>
          <a:prstGeom prst="rect">
            <a:avLst/>
          </a:prstGeom>
        </p:spPr>
      </p:pic>
      <p:graphicFrame>
        <p:nvGraphicFramePr>
          <p:cNvPr id="9" name="Shēma 8">
            <a:extLst>
              <a:ext uri="{FF2B5EF4-FFF2-40B4-BE49-F238E27FC236}">
                <a16:creationId xmlns:a16="http://schemas.microsoft.com/office/drawing/2014/main" id="{CAD2CDAF-3A9E-0D1E-0C85-D7FF6F35B408}"/>
              </a:ext>
            </a:extLst>
          </p:cNvPr>
          <p:cNvGraphicFramePr/>
          <p:nvPr>
            <p:extLst>
              <p:ext uri="{D42A27DB-BD31-4B8C-83A1-F6EECF244321}">
                <p14:modId xmlns:p14="http://schemas.microsoft.com/office/powerpoint/2010/main" val="3364662783"/>
              </p:ext>
            </p:extLst>
          </p:nvPr>
        </p:nvGraphicFramePr>
        <p:xfrm>
          <a:off x="4092166" y="2100404"/>
          <a:ext cx="7822194" cy="44633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72429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E5AAE-BC75-00DE-389F-5491FA0C0F38}"/>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F506649C-A97A-6CF8-B075-C5BCE52270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A4DAFCE1-8A7C-39BB-3D0A-12174266177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A2E2109D-B932-2B81-3FEE-54CC94D7B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12C2EEC4-9E48-EE1F-E515-2EBC703C8D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3" y="5415831"/>
            <a:ext cx="1811632" cy="2150198"/>
          </a:xfrm>
          <a:prstGeom prst="rect">
            <a:avLst/>
          </a:prstGeom>
        </p:spPr>
      </p:pic>
      <p:graphicFrame>
        <p:nvGraphicFramePr>
          <p:cNvPr id="4" name="Shēma 3">
            <a:extLst>
              <a:ext uri="{FF2B5EF4-FFF2-40B4-BE49-F238E27FC236}">
                <a16:creationId xmlns:a16="http://schemas.microsoft.com/office/drawing/2014/main" id="{8D6460B1-3064-668D-5654-FA2206254E60}"/>
              </a:ext>
            </a:extLst>
          </p:cNvPr>
          <p:cNvGraphicFramePr/>
          <p:nvPr>
            <p:extLst>
              <p:ext uri="{D42A27DB-BD31-4B8C-83A1-F6EECF244321}">
                <p14:modId xmlns:p14="http://schemas.microsoft.com/office/powerpoint/2010/main" val="1772593110"/>
              </p:ext>
            </p:extLst>
          </p:nvPr>
        </p:nvGraphicFramePr>
        <p:xfrm>
          <a:off x="3232727" y="3879273"/>
          <a:ext cx="7305964" cy="16994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96AAEB38-F141-0E3E-F597-23E3A1145050}"/>
              </a:ext>
            </a:extLst>
          </p:cNvPr>
          <p:cNvSpPr txBox="1"/>
          <p:nvPr/>
        </p:nvSpPr>
        <p:spPr>
          <a:xfrm>
            <a:off x="110835" y="2150198"/>
            <a:ext cx="2983347" cy="2123658"/>
          </a:xfrm>
          <a:prstGeom prst="rect">
            <a:avLst/>
          </a:prstGeom>
          <a:noFill/>
        </p:spPr>
        <p:txBody>
          <a:bodyPr wrap="square">
            <a:spAutoFit/>
          </a:bodyPr>
          <a:lstStyle/>
          <a:p>
            <a:pPr algn="just"/>
            <a:r>
              <a:rPr lang="lv-LV" sz="2800" b="1" dirty="0">
                <a:solidFill>
                  <a:schemeClr val="bg1"/>
                </a:solidFill>
                <a:latin typeface="Sora Medium" pitchFamily="2" charset="0"/>
                <a:cs typeface="Sora Medium" pitchFamily="2" charset="0"/>
              </a:rPr>
              <a:t>PROJEKTA ĪSTENOŠANAS LAIKS</a:t>
            </a:r>
          </a:p>
          <a:p>
            <a:pPr algn="just"/>
            <a:endParaRPr lang="lv-LV" sz="2400" b="1" dirty="0">
              <a:solidFill>
                <a:schemeClr val="bg1"/>
              </a:solidFill>
              <a:latin typeface="Sora Medium" pitchFamily="2" charset="0"/>
              <a:cs typeface="Sora Medium" pitchFamily="2" charset="0"/>
            </a:endParaRPr>
          </a:p>
          <a:p>
            <a:pPr algn="just"/>
            <a:endParaRPr lang="lv-LV" sz="2400" b="1" dirty="0">
              <a:solidFill>
                <a:schemeClr val="bg1"/>
              </a:solidFill>
              <a:latin typeface="Sora Medium" pitchFamily="2" charset="0"/>
              <a:cs typeface="Sora Medium" pitchFamily="2" charset="0"/>
            </a:endParaRPr>
          </a:p>
        </p:txBody>
      </p:sp>
      <p:graphicFrame>
        <p:nvGraphicFramePr>
          <p:cNvPr id="13" name="Shēma 12">
            <a:extLst>
              <a:ext uri="{FF2B5EF4-FFF2-40B4-BE49-F238E27FC236}">
                <a16:creationId xmlns:a16="http://schemas.microsoft.com/office/drawing/2014/main" id="{8A5672CC-286D-3D68-F017-8D685C20EFF6}"/>
              </a:ext>
            </a:extLst>
          </p:cNvPr>
          <p:cNvGraphicFramePr/>
          <p:nvPr>
            <p:extLst>
              <p:ext uri="{D42A27DB-BD31-4B8C-83A1-F6EECF244321}">
                <p14:modId xmlns:p14="http://schemas.microsoft.com/office/powerpoint/2010/main" val="472393259"/>
              </p:ext>
            </p:extLst>
          </p:nvPr>
        </p:nvGraphicFramePr>
        <p:xfrm>
          <a:off x="3094183" y="2022764"/>
          <a:ext cx="8986982" cy="459970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83212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7E771-D851-2905-7BC8-4FBC65C30677}"/>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7F394A76-A60D-1B65-B0C1-9E578530C1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E4F57A54-A561-013F-E28E-938133FBB9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12F3A7F2-F1A3-20C3-F41A-1219318FF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08C5B4C3-0794-3AD3-7704-B9EE06C18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3" y="5415831"/>
            <a:ext cx="1811632" cy="2150198"/>
          </a:xfrm>
          <a:prstGeom prst="rect">
            <a:avLst/>
          </a:prstGeom>
        </p:spPr>
      </p:pic>
      <p:graphicFrame>
        <p:nvGraphicFramePr>
          <p:cNvPr id="4" name="Shēma 3">
            <a:extLst>
              <a:ext uri="{FF2B5EF4-FFF2-40B4-BE49-F238E27FC236}">
                <a16:creationId xmlns:a16="http://schemas.microsoft.com/office/drawing/2014/main" id="{D731FDC6-0BA1-99C0-DC17-A26DF8B0140A}"/>
              </a:ext>
            </a:extLst>
          </p:cNvPr>
          <p:cNvGraphicFramePr/>
          <p:nvPr/>
        </p:nvGraphicFramePr>
        <p:xfrm>
          <a:off x="3232727" y="3879273"/>
          <a:ext cx="7305964" cy="16994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5EC7C5EE-9CAD-CF77-A252-A864708CE384}"/>
              </a:ext>
            </a:extLst>
          </p:cNvPr>
          <p:cNvSpPr txBox="1"/>
          <p:nvPr/>
        </p:nvSpPr>
        <p:spPr>
          <a:xfrm>
            <a:off x="110835" y="2150198"/>
            <a:ext cx="2983347" cy="830997"/>
          </a:xfrm>
          <a:prstGeom prst="rect">
            <a:avLst/>
          </a:prstGeom>
          <a:noFill/>
        </p:spPr>
        <p:txBody>
          <a:bodyPr wrap="square">
            <a:spAutoFit/>
          </a:bodyPr>
          <a:lstStyle/>
          <a:p>
            <a:pPr algn="just"/>
            <a:endParaRPr lang="lv-LV" sz="2400" b="1" dirty="0">
              <a:solidFill>
                <a:schemeClr val="bg1"/>
              </a:solidFill>
              <a:latin typeface="Sora Medium" pitchFamily="2" charset="0"/>
              <a:cs typeface="Sora Medium" pitchFamily="2" charset="0"/>
            </a:endParaRPr>
          </a:p>
          <a:p>
            <a:pPr algn="just"/>
            <a:endParaRPr lang="lv-LV" sz="2400" b="1" dirty="0">
              <a:solidFill>
                <a:schemeClr val="bg1"/>
              </a:solidFill>
              <a:latin typeface="Sora Medium" pitchFamily="2" charset="0"/>
              <a:cs typeface="Sora Medium" pitchFamily="2" charset="0"/>
            </a:endParaRPr>
          </a:p>
        </p:txBody>
      </p:sp>
      <p:graphicFrame>
        <p:nvGraphicFramePr>
          <p:cNvPr id="11" name="Shēma 10">
            <a:extLst>
              <a:ext uri="{FF2B5EF4-FFF2-40B4-BE49-F238E27FC236}">
                <a16:creationId xmlns:a16="http://schemas.microsoft.com/office/drawing/2014/main" id="{E81D8BFD-0B71-E995-57C2-675E1BDD400A}"/>
              </a:ext>
            </a:extLst>
          </p:cNvPr>
          <p:cNvGraphicFramePr/>
          <p:nvPr>
            <p:extLst>
              <p:ext uri="{D42A27DB-BD31-4B8C-83A1-F6EECF244321}">
                <p14:modId xmlns:p14="http://schemas.microsoft.com/office/powerpoint/2010/main" val="4078621057"/>
              </p:ext>
            </p:extLst>
          </p:nvPr>
        </p:nvGraphicFramePr>
        <p:xfrm>
          <a:off x="1095469" y="2082297"/>
          <a:ext cx="9958812" cy="420080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005778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3CBF-18E0-E1B2-5C32-2EAD5C10BFA7}"/>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58F33C6E-8A52-D5CE-1B47-809970617F2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267D0060-E263-E19F-5091-14AB19D9ED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C219EF1F-6B72-DD85-8229-68D93463E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AAECDE88-3582-946E-768E-EF5FA5A980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3" y="5415831"/>
            <a:ext cx="1811632" cy="2150198"/>
          </a:xfrm>
          <a:prstGeom prst="rect">
            <a:avLst/>
          </a:prstGeom>
        </p:spPr>
      </p:pic>
      <p:graphicFrame>
        <p:nvGraphicFramePr>
          <p:cNvPr id="4" name="Shēma 3">
            <a:extLst>
              <a:ext uri="{FF2B5EF4-FFF2-40B4-BE49-F238E27FC236}">
                <a16:creationId xmlns:a16="http://schemas.microsoft.com/office/drawing/2014/main" id="{0007EF5C-17A2-98A5-4F02-0F7FE3D3FDAF}"/>
              </a:ext>
            </a:extLst>
          </p:cNvPr>
          <p:cNvGraphicFramePr/>
          <p:nvPr>
            <p:extLst>
              <p:ext uri="{D42A27DB-BD31-4B8C-83A1-F6EECF244321}">
                <p14:modId xmlns:p14="http://schemas.microsoft.com/office/powerpoint/2010/main" val="317138604"/>
              </p:ext>
            </p:extLst>
          </p:nvPr>
        </p:nvGraphicFramePr>
        <p:xfrm>
          <a:off x="4273236" y="5245812"/>
          <a:ext cx="6265454" cy="3329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5C6BD8FE-0858-CB06-38D2-B913750B3C76}"/>
              </a:ext>
            </a:extLst>
          </p:cNvPr>
          <p:cNvSpPr txBox="1"/>
          <p:nvPr/>
        </p:nvSpPr>
        <p:spPr>
          <a:xfrm>
            <a:off x="110835" y="2150198"/>
            <a:ext cx="2983347" cy="954107"/>
          </a:xfrm>
          <a:prstGeom prst="rect">
            <a:avLst/>
          </a:prstGeom>
          <a:noFill/>
        </p:spPr>
        <p:txBody>
          <a:bodyPr wrap="square">
            <a:spAutoFit/>
          </a:bodyPr>
          <a:lstStyle/>
          <a:p>
            <a:pPr algn="just"/>
            <a:r>
              <a:rPr lang="lv-LV" sz="2800" b="1" dirty="0">
                <a:solidFill>
                  <a:schemeClr val="bg1"/>
                </a:solidFill>
                <a:latin typeface="Trebuchet MS" panose="020B0603020202020204" pitchFamily="34" charset="0"/>
              </a:rPr>
              <a:t>Publicitāte projektos</a:t>
            </a:r>
            <a:endParaRPr lang="lv-LV" sz="2800" b="1" dirty="0">
              <a:solidFill>
                <a:schemeClr val="bg1"/>
              </a:solidFill>
              <a:latin typeface="Sora Medium" pitchFamily="2" charset="0"/>
              <a:cs typeface="Sora Medium" pitchFamily="2" charset="0"/>
            </a:endParaRPr>
          </a:p>
        </p:txBody>
      </p:sp>
      <p:graphicFrame>
        <p:nvGraphicFramePr>
          <p:cNvPr id="11" name="Shēma 10">
            <a:extLst>
              <a:ext uri="{FF2B5EF4-FFF2-40B4-BE49-F238E27FC236}">
                <a16:creationId xmlns:a16="http://schemas.microsoft.com/office/drawing/2014/main" id="{BF9A8733-C74F-AF9B-593A-7A26AA4A6954}"/>
              </a:ext>
            </a:extLst>
          </p:cNvPr>
          <p:cNvGraphicFramePr/>
          <p:nvPr>
            <p:extLst>
              <p:ext uri="{D42A27DB-BD31-4B8C-83A1-F6EECF244321}">
                <p14:modId xmlns:p14="http://schemas.microsoft.com/office/powerpoint/2010/main" val="3712947541"/>
              </p:ext>
            </p:extLst>
          </p:nvPr>
        </p:nvGraphicFramePr>
        <p:xfrm>
          <a:off x="5323437" y="6020553"/>
          <a:ext cx="5730843" cy="2625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7" name="TextBox 6">
            <a:extLst>
              <a:ext uri="{FF2B5EF4-FFF2-40B4-BE49-F238E27FC236}">
                <a16:creationId xmlns:a16="http://schemas.microsoft.com/office/drawing/2014/main" id="{1C4B964E-2FE3-1B9F-D3E8-D37EC713FEA3}"/>
              </a:ext>
            </a:extLst>
          </p:cNvPr>
          <p:cNvSpPr txBox="1"/>
          <p:nvPr/>
        </p:nvSpPr>
        <p:spPr>
          <a:xfrm>
            <a:off x="1653309" y="2082297"/>
            <a:ext cx="4339195" cy="6124754"/>
          </a:xfrm>
          <a:prstGeom prst="rect">
            <a:avLst/>
          </a:prstGeom>
          <a:noFill/>
        </p:spPr>
        <p:txBody>
          <a:bodyPr wrap="square">
            <a:spAutoFit/>
          </a:bodyPr>
          <a:lstStyle/>
          <a:p>
            <a:pPr marL="285750" indent="-285750" algn="ctr">
              <a:buClr>
                <a:srgbClr val="FF9966"/>
              </a:buClr>
              <a:buFont typeface="Wingdings" panose="05000000000000000000" pitchFamily="2" charset="2"/>
              <a:buChar char="ü"/>
            </a:pPr>
            <a:r>
              <a:rPr lang="lv-LV" dirty="0">
                <a:solidFill>
                  <a:schemeClr val="bg1"/>
                </a:solidFill>
                <a:latin typeface="Trebuchet MS" panose="020B0603020202020204" pitchFamily="34" charset="0"/>
              </a:rPr>
              <a:t>Visos projekta sagatavotajos informatīvajos materiālos, publikācijās un paziņojumos, kā arī pasākumos jābūt informācijai par pašvaldības atbalstu</a:t>
            </a:r>
          </a:p>
          <a:p>
            <a:pPr algn="ctr">
              <a:buClr>
                <a:srgbClr val="FF9966"/>
              </a:buClr>
            </a:pPr>
            <a:endParaRPr lang="lv-LV" dirty="0">
              <a:solidFill>
                <a:schemeClr val="bg1"/>
              </a:solidFill>
              <a:latin typeface="Trebuchet MS" panose="020B0603020202020204" pitchFamily="34" charset="0"/>
            </a:endParaRPr>
          </a:p>
          <a:p>
            <a:pPr marL="285750" indent="-285750" algn="ctr">
              <a:buClr>
                <a:srgbClr val="FF9966"/>
              </a:buClr>
              <a:buFont typeface="Wingdings" panose="05000000000000000000" pitchFamily="2" charset="2"/>
              <a:buChar char="ü"/>
            </a:pPr>
            <a:r>
              <a:rPr lang="lv-LV" b="1" dirty="0">
                <a:solidFill>
                  <a:schemeClr val="accent2"/>
                </a:solidFill>
                <a:latin typeface="Trebuchet MS" panose="020B0603020202020204" pitchFamily="34" charset="0"/>
              </a:rPr>
              <a:t>Projekts/pasākums tiek finansēts Mārupes novada pašvaldības projektu konkursa «Mārupe – mūsu mājas 2025» ietvaros</a:t>
            </a:r>
          </a:p>
          <a:p>
            <a:pPr algn="ctr">
              <a:buClr>
                <a:srgbClr val="FF9966"/>
              </a:buClr>
            </a:pPr>
            <a:endParaRPr lang="lv-LV" b="1" dirty="0">
              <a:solidFill>
                <a:schemeClr val="accent2"/>
              </a:solidFill>
              <a:latin typeface="Trebuchet MS" panose="020B0603020202020204" pitchFamily="34" charset="0"/>
            </a:endParaRPr>
          </a:p>
          <a:p>
            <a:pPr marL="285750" indent="-285750" algn="ctr">
              <a:buClr>
                <a:srgbClr val="FF9966"/>
              </a:buClr>
              <a:buFont typeface="Wingdings" panose="05000000000000000000" pitchFamily="2" charset="2"/>
              <a:buChar char="ü"/>
            </a:pPr>
            <a:r>
              <a:rPr lang="lv-LV" dirty="0">
                <a:solidFill>
                  <a:schemeClr val="bg1"/>
                </a:solidFill>
                <a:latin typeface="Trebuchet MS" panose="020B0603020202020204" pitchFamily="34" charset="0"/>
              </a:rPr>
              <a:t>Jālieto Mārupes novada pašvaldības grafiskā zīme</a:t>
            </a:r>
          </a:p>
          <a:p>
            <a:pPr algn="ctr">
              <a:buClr>
                <a:srgbClr val="FF9966"/>
              </a:buClr>
            </a:pPr>
            <a:endParaRPr lang="lv-LV" dirty="0">
              <a:solidFill>
                <a:schemeClr val="bg1"/>
              </a:solidFill>
              <a:latin typeface="Trebuchet MS" panose="020B0603020202020204" pitchFamily="34" charset="0"/>
            </a:endParaRPr>
          </a:p>
          <a:p>
            <a:pPr marL="285750" indent="-285750" algn="ctr">
              <a:buClr>
                <a:srgbClr val="FF9966"/>
              </a:buClr>
              <a:buFont typeface="Wingdings" panose="05000000000000000000" pitchFamily="2" charset="2"/>
              <a:buChar char="ü"/>
            </a:pPr>
            <a:r>
              <a:rPr lang="lv-LV" dirty="0">
                <a:solidFill>
                  <a:schemeClr val="bg1"/>
                </a:solidFill>
                <a:latin typeface="Trebuchet MS" panose="020B0603020202020204" pitchFamily="34" charset="0"/>
              </a:rPr>
              <a:t>Iepriekš jāsaskaņo ar pašvaldības</a:t>
            </a:r>
          </a:p>
          <a:p>
            <a:pPr marL="0" indent="0" algn="ctr">
              <a:buClr>
                <a:srgbClr val="228D54"/>
              </a:buClr>
              <a:buNone/>
            </a:pPr>
            <a:r>
              <a:rPr lang="lv-LV" dirty="0">
                <a:solidFill>
                  <a:schemeClr val="bg1"/>
                </a:solidFill>
                <a:latin typeface="Trebuchet MS" panose="020B0603020202020204" pitchFamily="34" charset="0"/>
              </a:rPr>
              <a:t> kontaktpersonu!</a:t>
            </a:r>
          </a:p>
          <a:p>
            <a:pPr marL="0" indent="0" algn="ctr">
              <a:buClr>
                <a:srgbClr val="228D54"/>
              </a:buClr>
              <a:buNone/>
            </a:pPr>
            <a:r>
              <a:rPr lang="lv-LV" dirty="0">
                <a:solidFill>
                  <a:schemeClr val="accent2"/>
                </a:solidFill>
                <a:latin typeface="Trebuchet MS" panose="020B0603020202020204" pitchFamily="34" charset="0"/>
                <a:hlinkClick r:id="rId16">
                  <a:extLst>
                    <a:ext uri="{A12FA001-AC4F-418D-AE19-62706E023703}">
                      <ahyp:hlinkClr xmlns:ahyp="http://schemas.microsoft.com/office/drawing/2018/hyperlinkcolor" val="tx"/>
                    </a:ext>
                  </a:extLst>
                </a:hlinkClick>
              </a:rPr>
              <a:t>kristine.strala@marupe.lv</a:t>
            </a:r>
            <a:endParaRPr lang="lv-LV" dirty="0">
              <a:solidFill>
                <a:schemeClr val="accent2"/>
              </a:solidFill>
              <a:latin typeface="Trebuchet MS" panose="020B0603020202020204" pitchFamily="34" charset="0"/>
            </a:endParaRPr>
          </a:p>
          <a:p>
            <a:pPr marL="285750" indent="-285750" algn="ctr">
              <a:buClr>
                <a:srgbClr val="FF9966"/>
              </a:buClr>
              <a:buFont typeface="Wingdings" panose="05000000000000000000" pitchFamily="2" charset="2"/>
              <a:buChar char="ü"/>
            </a:pPr>
            <a:endParaRPr lang="lv-LV" sz="2000" dirty="0">
              <a:solidFill>
                <a:schemeClr val="bg1"/>
              </a:solidFill>
              <a:latin typeface="Trebuchet MS" panose="020B0603020202020204" pitchFamily="34" charset="0"/>
            </a:endParaRPr>
          </a:p>
          <a:p>
            <a:pPr marL="285750" indent="-285750" algn="ctr">
              <a:buClr>
                <a:srgbClr val="FF9966"/>
              </a:buClr>
              <a:buFont typeface="Wingdings" panose="05000000000000000000" pitchFamily="2" charset="2"/>
              <a:buChar char="ü"/>
            </a:pPr>
            <a:endParaRPr lang="lv-LV" sz="2000" b="1" dirty="0">
              <a:solidFill>
                <a:schemeClr val="accent2"/>
              </a:solidFill>
              <a:latin typeface="Trebuchet MS" panose="020B0603020202020204" pitchFamily="34" charset="0"/>
            </a:endParaRPr>
          </a:p>
          <a:p>
            <a:pPr marL="285750" indent="-285750" algn="ctr">
              <a:buClr>
                <a:srgbClr val="FF9966"/>
              </a:buClr>
              <a:buFont typeface="Wingdings" panose="05000000000000000000" pitchFamily="2" charset="2"/>
              <a:buChar char="ü"/>
            </a:pPr>
            <a:endParaRPr lang="lv-LV" sz="2000" dirty="0">
              <a:solidFill>
                <a:schemeClr val="bg1"/>
              </a:solidFill>
              <a:latin typeface="Trebuchet MS" panose="020B0603020202020204" pitchFamily="34" charset="0"/>
            </a:endParaRPr>
          </a:p>
          <a:p>
            <a:pPr algn="ctr">
              <a:buClr>
                <a:srgbClr val="FF9966"/>
              </a:buClr>
            </a:pPr>
            <a:endParaRPr lang="lv-LV" sz="2000" dirty="0">
              <a:solidFill>
                <a:schemeClr val="bg1"/>
              </a:solidFill>
              <a:latin typeface="Trebuchet MS" panose="020B0603020202020204" pitchFamily="34" charset="0"/>
            </a:endParaRPr>
          </a:p>
        </p:txBody>
      </p:sp>
      <p:sp>
        <p:nvSpPr>
          <p:cNvPr id="14" name="TextBox 13">
            <a:extLst>
              <a:ext uri="{FF2B5EF4-FFF2-40B4-BE49-F238E27FC236}">
                <a16:creationId xmlns:a16="http://schemas.microsoft.com/office/drawing/2014/main" id="{57B2D9C4-8D56-E0DC-DD0A-D75ACEB78A45}"/>
              </a:ext>
            </a:extLst>
          </p:cNvPr>
          <p:cNvSpPr txBox="1"/>
          <p:nvPr/>
        </p:nvSpPr>
        <p:spPr>
          <a:xfrm>
            <a:off x="6389482" y="5674996"/>
            <a:ext cx="5495455" cy="369332"/>
          </a:xfrm>
          <a:prstGeom prst="rect">
            <a:avLst/>
          </a:prstGeom>
          <a:noFill/>
        </p:spPr>
        <p:txBody>
          <a:bodyPr wrap="square">
            <a:spAutoFit/>
          </a:bodyPr>
          <a:lstStyle/>
          <a:p>
            <a:pPr marL="0" indent="0" algn="ctr">
              <a:buClr>
                <a:srgbClr val="228D54"/>
              </a:buClr>
              <a:buNone/>
            </a:pPr>
            <a:r>
              <a:rPr lang="lv-LV" sz="1800" dirty="0">
                <a:solidFill>
                  <a:schemeClr val="bg1"/>
                </a:solidFill>
                <a:latin typeface="Trebuchet MS" panose="020B0603020202020204" pitchFamily="34" charset="0"/>
              </a:rPr>
              <a:t> </a:t>
            </a:r>
            <a:endParaRPr lang="lv-LV" dirty="0">
              <a:solidFill>
                <a:schemeClr val="accent2"/>
              </a:solidFill>
              <a:latin typeface="Trebuchet MS" panose="020B0603020202020204" pitchFamily="34" charset="0"/>
            </a:endParaRPr>
          </a:p>
        </p:txBody>
      </p:sp>
      <p:sp>
        <p:nvSpPr>
          <p:cNvPr id="16" name="TextBox 15">
            <a:extLst>
              <a:ext uri="{FF2B5EF4-FFF2-40B4-BE49-F238E27FC236}">
                <a16:creationId xmlns:a16="http://schemas.microsoft.com/office/drawing/2014/main" id="{9B5B2474-4001-AD12-76EC-DACFFBD119B0}"/>
              </a:ext>
            </a:extLst>
          </p:cNvPr>
          <p:cNvSpPr txBox="1"/>
          <p:nvPr/>
        </p:nvSpPr>
        <p:spPr>
          <a:xfrm>
            <a:off x="6199498" y="2009559"/>
            <a:ext cx="3770701" cy="4370427"/>
          </a:xfrm>
          <a:prstGeom prst="rect">
            <a:avLst/>
          </a:prstGeom>
          <a:noFill/>
        </p:spPr>
        <p:txBody>
          <a:bodyPr wrap="square">
            <a:spAutoFit/>
          </a:bodyPr>
          <a:lstStyle/>
          <a:p>
            <a:pPr marL="285750" indent="-285750" algn="ctr">
              <a:buClr>
                <a:srgbClr val="FF9966"/>
              </a:buClr>
              <a:buFont typeface="Wingdings" panose="05000000000000000000" pitchFamily="2" charset="2"/>
              <a:buChar char="ü"/>
            </a:pPr>
            <a:r>
              <a:rPr lang="lv-LV" dirty="0">
                <a:solidFill>
                  <a:schemeClr val="bg1"/>
                </a:solidFill>
                <a:latin typeface="Trebuchet MS" panose="020B0603020202020204" pitchFamily="34" charset="0"/>
              </a:rPr>
              <a:t>Informēt pašvaldības kontaktpersonu par projekta pasākumiem vismaz mēnesi pirms pasākuma (pasākums, norises vieta, datums, laiks), vai iesniegt laika grafiku</a:t>
            </a:r>
          </a:p>
          <a:p>
            <a:pPr algn="ctr">
              <a:buClr>
                <a:srgbClr val="FF9966"/>
              </a:buClr>
            </a:pPr>
            <a:endParaRPr lang="lv-LV" sz="2000" dirty="0">
              <a:solidFill>
                <a:schemeClr val="bg1"/>
              </a:solidFill>
              <a:latin typeface="Trebuchet MS" panose="020B0603020202020204" pitchFamily="34" charset="0"/>
            </a:endParaRPr>
          </a:p>
          <a:p>
            <a:pPr marL="285750" indent="-285750" algn="ctr">
              <a:buClr>
                <a:srgbClr val="FF9966"/>
              </a:buClr>
              <a:buFont typeface="Wingdings" panose="05000000000000000000" pitchFamily="2" charset="2"/>
              <a:buChar char="ü"/>
            </a:pPr>
            <a:r>
              <a:rPr lang="lv-LV" dirty="0">
                <a:solidFill>
                  <a:schemeClr val="bg1"/>
                </a:solidFill>
                <a:latin typeface="Trebuchet MS" panose="020B0603020202020204" pitchFamily="34" charset="0"/>
              </a:rPr>
              <a:t>Atsūtīt aprakstu/preses </a:t>
            </a:r>
            <a:r>
              <a:rPr lang="lv-LV" dirty="0" err="1">
                <a:solidFill>
                  <a:schemeClr val="bg1"/>
                </a:solidFill>
                <a:latin typeface="Trebuchet MS" panose="020B0603020202020204" pitchFamily="34" charset="0"/>
              </a:rPr>
              <a:t>relīzi</a:t>
            </a:r>
            <a:r>
              <a:rPr lang="lv-LV" dirty="0">
                <a:solidFill>
                  <a:schemeClr val="bg1"/>
                </a:solidFill>
                <a:latin typeface="Trebuchet MS" panose="020B0603020202020204" pitchFamily="34" charset="0"/>
              </a:rPr>
              <a:t> pirms pasākuma (mērķauditorija, norises vieta, laiks, datums, pieteikšanās iespējas, kontaktinformācija)</a:t>
            </a:r>
          </a:p>
          <a:p>
            <a:pPr algn="ctr">
              <a:buClr>
                <a:srgbClr val="FF9966"/>
              </a:buClr>
            </a:pPr>
            <a:endParaRPr lang="lv-LV" sz="2000" dirty="0">
              <a:solidFill>
                <a:schemeClr val="bg1"/>
              </a:solidFill>
              <a:latin typeface="Trebuchet MS" panose="020B0603020202020204" pitchFamily="34" charset="0"/>
            </a:endParaRPr>
          </a:p>
          <a:p>
            <a:pPr marL="285750" indent="-285750" algn="ctr">
              <a:buClr>
                <a:srgbClr val="FF9966"/>
              </a:buClr>
              <a:buFont typeface="Wingdings" panose="05000000000000000000" pitchFamily="2" charset="2"/>
              <a:buChar char="ü"/>
            </a:pPr>
            <a:r>
              <a:rPr lang="lv-LV" dirty="0">
                <a:solidFill>
                  <a:schemeClr val="bg1"/>
                </a:solidFill>
                <a:latin typeface="Trebuchet MS" panose="020B0603020202020204" pitchFamily="34" charset="0"/>
              </a:rPr>
              <a:t>Sagatavot informāciju ievietošanai </a:t>
            </a:r>
            <a:r>
              <a:rPr lang="lv-LV" dirty="0">
                <a:solidFill>
                  <a:schemeClr val="accent2"/>
                </a:solidFill>
                <a:latin typeface="Trebuchet MS" panose="020B0603020202020204" pitchFamily="34" charset="0"/>
                <a:hlinkClick r:id="rId17">
                  <a:extLst>
                    <a:ext uri="{A12FA001-AC4F-418D-AE19-62706E023703}">
                      <ahyp:hlinkClr xmlns:ahyp="http://schemas.microsoft.com/office/drawing/2018/hyperlinkcolor" val="tx"/>
                    </a:ext>
                  </a:extLst>
                </a:hlinkClick>
              </a:rPr>
              <a:t>www.marupe.lv</a:t>
            </a:r>
            <a:endParaRPr lang="lv-LV" dirty="0">
              <a:solidFill>
                <a:schemeClr val="accent2"/>
              </a:solidFill>
              <a:latin typeface="Trebuchet MS" panose="020B0603020202020204" pitchFamily="34" charset="0"/>
            </a:endParaRPr>
          </a:p>
        </p:txBody>
      </p:sp>
      <p:sp>
        <p:nvSpPr>
          <p:cNvPr id="18" name="TextBox 17">
            <a:extLst>
              <a:ext uri="{FF2B5EF4-FFF2-40B4-BE49-F238E27FC236}">
                <a16:creationId xmlns:a16="http://schemas.microsoft.com/office/drawing/2014/main" id="{5D6A0651-AA71-7183-1418-114CB5165104}"/>
              </a:ext>
            </a:extLst>
          </p:cNvPr>
          <p:cNvSpPr txBox="1"/>
          <p:nvPr/>
        </p:nvSpPr>
        <p:spPr>
          <a:xfrm>
            <a:off x="10277262" y="2150198"/>
            <a:ext cx="1803903" cy="584775"/>
          </a:xfrm>
          <a:prstGeom prst="rect">
            <a:avLst/>
          </a:prstGeom>
          <a:noFill/>
        </p:spPr>
        <p:txBody>
          <a:bodyPr wrap="square">
            <a:spAutoFit/>
          </a:bodyPr>
          <a:lstStyle/>
          <a:p>
            <a:pPr algn="just"/>
            <a:r>
              <a:rPr lang="lv-LV" sz="3200" b="1" dirty="0">
                <a:solidFill>
                  <a:schemeClr val="bg1"/>
                </a:solidFill>
                <a:latin typeface="sora medium "/>
              </a:rPr>
              <a:t>Svarīgi</a:t>
            </a:r>
            <a:endParaRPr lang="lv-LV" sz="3200" b="1" dirty="0">
              <a:solidFill>
                <a:schemeClr val="bg1"/>
              </a:solidFill>
              <a:latin typeface="sora medium "/>
              <a:cs typeface="Sora Medium" pitchFamily="2" charset="0"/>
            </a:endParaRPr>
          </a:p>
        </p:txBody>
      </p:sp>
    </p:spTree>
    <p:extLst>
      <p:ext uri="{BB962C8B-B14F-4D97-AF65-F5344CB8AC3E}">
        <p14:creationId xmlns:p14="http://schemas.microsoft.com/office/powerpoint/2010/main" val="1851912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DAD87-DADF-4D2E-5787-9CCBAEB71FCF}"/>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6345EA46-84B7-D5EA-7313-7AA83D67A54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1A380E46-596C-44B1-F611-E7F4F3BB28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253D3616-75B5-B2B5-432A-2AA40443F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23AAAF3D-6A2C-AA60-F1E1-4577FB91BB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3" y="5415831"/>
            <a:ext cx="1811632" cy="2150198"/>
          </a:xfrm>
          <a:prstGeom prst="rect">
            <a:avLst/>
          </a:prstGeom>
        </p:spPr>
      </p:pic>
      <p:graphicFrame>
        <p:nvGraphicFramePr>
          <p:cNvPr id="4" name="Shēma 3">
            <a:extLst>
              <a:ext uri="{FF2B5EF4-FFF2-40B4-BE49-F238E27FC236}">
                <a16:creationId xmlns:a16="http://schemas.microsoft.com/office/drawing/2014/main" id="{D607DC20-CC5A-290A-82CF-99AB8EC97BA8}"/>
              </a:ext>
            </a:extLst>
          </p:cNvPr>
          <p:cNvGraphicFramePr/>
          <p:nvPr/>
        </p:nvGraphicFramePr>
        <p:xfrm>
          <a:off x="4273236" y="5245812"/>
          <a:ext cx="6265454" cy="3329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Shēma 10">
            <a:extLst>
              <a:ext uri="{FF2B5EF4-FFF2-40B4-BE49-F238E27FC236}">
                <a16:creationId xmlns:a16="http://schemas.microsoft.com/office/drawing/2014/main" id="{D95B4F86-7650-8C60-E077-CBF03A8E016E}"/>
              </a:ext>
            </a:extLst>
          </p:cNvPr>
          <p:cNvGraphicFramePr/>
          <p:nvPr/>
        </p:nvGraphicFramePr>
        <p:xfrm>
          <a:off x="5323437" y="6020553"/>
          <a:ext cx="5730843" cy="2625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TextBox 12">
            <a:extLst>
              <a:ext uri="{FF2B5EF4-FFF2-40B4-BE49-F238E27FC236}">
                <a16:creationId xmlns:a16="http://schemas.microsoft.com/office/drawing/2014/main" id="{9B63FA89-6F0C-E3A1-DEB9-BFE5DE53CC9D}"/>
              </a:ext>
            </a:extLst>
          </p:cNvPr>
          <p:cNvSpPr txBox="1"/>
          <p:nvPr/>
        </p:nvSpPr>
        <p:spPr>
          <a:xfrm>
            <a:off x="124485" y="2190938"/>
            <a:ext cx="2718303" cy="1384995"/>
          </a:xfrm>
          <a:prstGeom prst="rect">
            <a:avLst/>
          </a:prstGeom>
          <a:noFill/>
        </p:spPr>
        <p:txBody>
          <a:bodyPr wrap="square">
            <a:spAutoFit/>
          </a:bodyPr>
          <a:lstStyle/>
          <a:p>
            <a:r>
              <a:rPr lang="lv-LV" sz="2800" b="1" dirty="0">
                <a:solidFill>
                  <a:schemeClr val="bg1"/>
                </a:solidFill>
                <a:latin typeface="Trebuchet MS" panose="020B0603020202020204" pitchFamily="34" charset="0"/>
              </a:rPr>
              <a:t>Finanšu nosacījumi, maksājumi</a:t>
            </a:r>
            <a:endParaRPr lang="lv-LV" sz="2800" b="1" dirty="0">
              <a:solidFill>
                <a:schemeClr val="bg1"/>
              </a:solidFill>
            </a:endParaRPr>
          </a:p>
        </p:txBody>
      </p:sp>
      <p:sp>
        <p:nvSpPr>
          <p:cNvPr id="16" name="TextBox 15">
            <a:extLst>
              <a:ext uri="{FF2B5EF4-FFF2-40B4-BE49-F238E27FC236}">
                <a16:creationId xmlns:a16="http://schemas.microsoft.com/office/drawing/2014/main" id="{DF1E782C-EFBD-EE05-F3AA-10929050E2C4}"/>
              </a:ext>
            </a:extLst>
          </p:cNvPr>
          <p:cNvSpPr txBox="1"/>
          <p:nvPr/>
        </p:nvSpPr>
        <p:spPr>
          <a:xfrm>
            <a:off x="3171731" y="1991761"/>
            <a:ext cx="5893806" cy="5122108"/>
          </a:xfrm>
          <a:prstGeom prst="rect">
            <a:avLst/>
          </a:prstGeom>
          <a:noFill/>
        </p:spPr>
        <p:txBody>
          <a:bodyPr wrap="square">
            <a:spAutoFit/>
          </a:bodyPr>
          <a:lstStyle/>
          <a:p>
            <a:pPr marL="0" indent="0" algn="ctr">
              <a:lnSpc>
                <a:spcPct val="110000"/>
              </a:lnSpc>
              <a:spcBef>
                <a:spcPts val="0"/>
              </a:spcBef>
              <a:buClr>
                <a:srgbClr val="228D54"/>
              </a:buClr>
              <a:buNone/>
            </a:pPr>
            <a:r>
              <a:rPr lang="lv-LV" sz="2000" dirty="0">
                <a:solidFill>
                  <a:schemeClr val="bg1"/>
                </a:solidFill>
                <a:latin typeface="Trebuchet MS" panose="020B0603020202020204" pitchFamily="34" charset="0"/>
              </a:rPr>
              <a:t>Līguma summa var tikt izmaksāta priekšapmaksas veidā </a:t>
            </a:r>
            <a:r>
              <a:rPr lang="lv-LV" sz="2000" dirty="0">
                <a:solidFill>
                  <a:schemeClr val="accent2"/>
                </a:solidFill>
                <a:latin typeface="Trebuchet MS" panose="020B0603020202020204" pitchFamily="34" charset="0"/>
              </a:rPr>
              <a:t>10 darba dienu </a:t>
            </a:r>
            <a:r>
              <a:rPr lang="lv-LV" sz="2000" dirty="0">
                <a:solidFill>
                  <a:schemeClr val="bg1"/>
                </a:solidFill>
                <a:latin typeface="Trebuchet MS" panose="020B0603020202020204" pitchFamily="34" charset="0"/>
              </a:rPr>
              <a:t>laikā pēc projekta iesniedzēja rēķina saņemšanas dienas</a:t>
            </a:r>
          </a:p>
          <a:p>
            <a:pPr marL="0" indent="0" algn="ctr">
              <a:lnSpc>
                <a:spcPct val="110000"/>
              </a:lnSpc>
              <a:spcBef>
                <a:spcPts val="0"/>
              </a:spcBef>
              <a:buClr>
                <a:srgbClr val="228D54"/>
              </a:buClr>
              <a:buNone/>
            </a:pPr>
            <a:endParaRPr lang="lv-LV" sz="2000" dirty="0">
              <a:solidFill>
                <a:schemeClr val="bg1"/>
              </a:solidFill>
              <a:latin typeface="Trebuchet MS" panose="020B0603020202020204" pitchFamily="34" charset="0"/>
            </a:endParaRPr>
          </a:p>
          <a:p>
            <a:pPr marL="0" indent="0" algn="ctr">
              <a:lnSpc>
                <a:spcPct val="110000"/>
              </a:lnSpc>
              <a:spcBef>
                <a:spcPts val="0"/>
              </a:spcBef>
              <a:buClr>
                <a:srgbClr val="228D54"/>
              </a:buClr>
              <a:buNone/>
            </a:pPr>
            <a:r>
              <a:rPr lang="lv-LV" sz="2000" b="1" dirty="0">
                <a:solidFill>
                  <a:schemeClr val="accent2"/>
                </a:solidFill>
                <a:latin typeface="Trebuchet MS" panose="020B0603020202020204" pitchFamily="34" charset="0"/>
              </a:rPr>
              <a:t>Rekvizīti</a:t>
            </a:r>
            <a:r>
              <a:rPr lang="lv-LV" sz="2000" dirty="0">
                <a:solidFill>
                  <a:schemeClr val="bg1"/>
                </a:solidFill>
                <a:latin typeface="Trebuchet MS" panose="020B0603020202020204" pitchFamily="34" charset="0"/>
              </a:rPr>
              <a:t>:</a:t>
            </a:r>
          </a:p>
          <a:p>
            <a:pPr marL="0" indent="0" algn="ctr">
              <a:lnSpc>
                <a:spcPct val="110000"/>
              </a:lnSpc>
              <a:spcBef>
                <a:spcPts val="0"/>
              </a:spcBef>
              <a:buClr>
                <a:srgbClr val="228D54"/>
              </a:buClr>
              <a:buNone/>
            </a:pPr>
            <a:r>
              <a:rPr lang="lv-LV" sz="2000" dirty="0">
                <a:solidFill>
                  <a:schemeClr val="bg1"/>
                </a:solidFill>
                <a:latin typeface="Trebuchet MS" panose="020B0603020202020204" pitchFamily="34" charset="0"/>
              </a:rPr>
              <a:t>Mārupes novada pašvaldība</a:t>
            </a:r>
          </a:p>
          <a:p>
            <a:pPr marL="0" indent="0" algn="ctr">
              <a:lnSpc>
                <a:spcPct val="110000"/>
              </a:lnSpc>
              <a:spcBef>
                <a:spcPts val="0"/>
              </a:spcBef>
              <a:buClr>
                <a:srgbClr val="228D54"/>
              </a:buClr>
              <a:buNone/>
            </a:pPr>
            <a:r>
              <a:rPr lang="lv-LV" sz="2000" dirty="0" err="1">
                <a:solidFill>
                  <a:schemeClr val="bg1"/>
                </a:solidFill>
                <a:latin typeface="Trebuchet MS" panose="020B0603020202020204" pitchFamily="34" charset="0"/>
              </a:rPr>
              <a:t>Reģ</a:t>
            </a:r>
            <a:r>
              <a:rPr lang="lv-LV" sz="2000" dirty="0">
                <a:solidFill>
                  <a:schemeClr val="bg1"/>
                </a:solidFill>
                <a:latin typeface="Trebuchet MS" panose="020B0603020202020204" pitchFamily="34" charset="0"/>
              </a:rPr>
              <a:t>. Nr. 90000012827</a:t>
            </a:r>
          </a:p>
          <a:p>
            <a:pPr marL="0" indent="0" algn="ctr">
              <a:lnSpc>
                <a:spcPct val="110000"/>
              </a:lnSpc>
              <a:spcBef>
                <a:spcPts val="0"/>
              </a:spcBef>
              <a:buClr>
                <a:srgbClr val="228D54"/>
              </a:buClr>
              <a:buNone/>
            </a:pPr>
            <a:r>
              <a:rPr lang="lv-LV" sz="2000" dirty="0">
                <a:solidFill>
                  <a:schemeClr val="bg1"/>
                </a:solidFill>
                <a:latin typeface="Trebuchet MS" panose="020B0603020202020204" pitchFamily="34" charset="0"/>
              </a:rPr>
              <a:t>Adrese: Daugavas iela 29, Mārupe,</a:t>
            </a:r>
          </a:p>
          <a:p>
            <a:pPr marL="0" indent="0" algn="ctr">
              <a:lnSpc>
                <a:spcPct val="110000"/>
              </a:lnSpc>
              <a:spcBef>
                <a:spcPts val="0"/>
              </a:spcBef>
              <a:buClr>
                <a:srgbClr val="228D54"/>
              </a:buClr>
              <a:buNone/>
            </a:pPr>
            <a:r>
              <a:rPr lang="lv-LV" sz="2000" dirty="0">
                <a:solidFill>
                  <a:schemeClr val="bg1"/>
                </a:solidFill>
                <a:latin typeface="Trebuchet MS" panose="020B0603020202020204" pitchFamily="34" charset="0"/>
              </a:rPr>
              <a:t>Mārupes novads, LV-2167</a:t>
            </a:r>
          </a:p>
          <a:p>
            <a:pPr marL="0" indent="0" algn="ctr">
              <a:lnSpc>
                <a:spcPct val="110000"/>
              </a:lnSpc>
              <a:spcBef>
                <a:spcPts val="0"/>
              </a:spcBef>
              <a:buClr>
                <a:srgbClr val="228D54"/>
              </a:buClr>
              <a:buNone/>
            </a:pPr>
            <a:endParaRPr lang="lv-LV" sz="2000" dirty="0">
              <a:solidFill>
                <a:schemeClr val="bg1"/>
              </a:solidFill>
              <a:latin typeface="Trebuchet MS" panose="020B0603020202020204" pitchFamily="34" charset="0"/>
            </a:endParaRPr>
          </a:p>
          <a:p>
            <a:pPr marL="0" indent="0" algn="ctr">
              <a:lnSpc>
                <a:spcPct val="110000"/>
              </a:lnSpc>
              <a:spcBef>
                <a:spcPts val="0"/>
              </a:spcBef>
              <a:buClr>
                <a:srgbClr val="228D54"/>
              </a:buClr>
              <a:buNone/>
            </a:pPr>
            <a:r>
              <a:rPr lang="lv-LV" sz="2000" b="1" dirty="0">
                <a:solidFill>
                  <a:schemeClr val="accent2"/>
                </a:solidFill>
                <a:latin typeface="Trebuchet MS" panose="020B0603020202020204" pitchFamily="34" charset="0"/>
              </a:rPr>
              <a:t>Bankas rekvizīti:</a:t>
            </a:r>
          </a:p>
          <a:p>
            <a:pPr marL="0" indent="0" algn="ctr">
              <a:lnSpc>
                <a:spcPct val="110000"/>
              </a:lnSpc>
              <a:spcBef>
                <a:spcPts val="0"/>
              </a:spcBef>
              <a:buClr>
                <a:srgbClr val="228D54"/>
              </a:buClr>
              <a:buNone/>
            </a:pPr>
            <a:r>
              <a:rPr lang="lv-LV" sz="2000" dirty="0">
                <a:solidFill>
                  <a:schemeClr val="bg1"/>
                </a:solidFill>
                <a:latin typeface="Trebuchet MS" panose="020B0603020202020204" pitchFamily="34" charset="0"/>
              </a:rPr>
              <a:t>AS «SEB Banka»</a:t>
            </a:r>
          </a:p>
          <a:p>
            <a:pPr marL="0" indent="0" algn="ctr">
              <a:lnSpc>
                <a:spcPct val="110000"/>
              </a:lnSpc>
              <a:spcBef>
                <a:spcPts val="0"/>
              </a:spcBef>
              <a:buClr>
                <a:srgbClr val="228D54"/>
              </a:buClr>
              <a:buNone/>
            </a:pPr>
            <a:r>
              <a:rPr lang="lv-LV" sz="2000" dirty="0">
                <a:solidFill>
                  <a:schemeClr val="bg1"/>
                </a:solidFill>
                <a:latin typeface="Trebuchet MS" panose="020B0603020202020204" pitchFamily="34" charset="0"/>
              </a:rPr>
              <a:t>Konts LV69UNLA0003011130405</a:t>
            </a:r>
          </a:p>
          <a:p>
            <a:pPr marL="0" indent="0" algn="ctr">
              <a:lnSpc>
                <a:spcPct val="110000"/>
              </a:lnSpc>
              <a:spcBef>
                <a:spcPts val="0"/>
              </a:spcBef>
              <a:buClr>
                <a:srgbClr val="228D54"/>
              </a:buClr>
              <a:buNone/>
            </a:pPr>
            <a:r>
              <a:rPr lang="lv-LV" sz="2000" dirty="0">
                <a:solidFill>
                  <a:schemeClr val="bg1"/>
                </a:solidFill>
                <a:latin typeface="Trebuchet MS" panose="020B0603020202020204" pitchFamily="34" charset="0"/>
              </a:rPr>
              <a:t>Kods: UNLALV2X</a:t>
            </a:r>
          </a:p>
          <a:p>
            <a:pPr marL="0" indent="0" algn="ctr">
              <a:lnSpc>
                <a:spcPct val="110000"/>
              </a:lnSpc>
              <a:spcBef>
                <a:spcPts val="0"/>
              </a:spcBef>
              <a:buClr>
                <a:srgbClr val="228D54"/>
              </a:buClr>
              <a:buNone/>
            </a:pPr>
            <a:r>
              <a:rPr lang="lv-LV" dirty="0">
                <a:solidFill>
                  <a:schemeClr val="bg1"/>
                </a:solidFill>
                <a:latin typeface="Trebuchet MS" panose="020B0603020202020204" pitchFamily="34" charset="0"/>
              </a:rPr>
              <a:t> </a:t>
            </a:r>
            <a:endParaRPr lang="lv-LV" dirty="0">
              <a:solidFill>
                <a:schemeClr val="bg1"/>
              </a:solidFill>
            </a:endParaRPr>
          </a:p>
        </p:txBody>
      </p:sp>
    </p:spTree>
    <p:extLst>
      <p:ext uri="{BB962C8B-B14F-4D97-AF65-F5344CB8AC3E}">
        <p14:creationId xmlns:p14="http://schemas.microsoft.com/office/powerpoint/2010/main" val="19600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FADBE-F6EA-9288-CF8D-A0F29E351A63}"/>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20FCA491-F7A4-C64C-04BC-9DFAF2B5354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C0CCA410-3E06-9326-8DF9-24E4E7130C8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4CEAA767-7EAE-C961-0180-3A66F4498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F73D2DCB-180E-3F59-9AFC-18C0CA3F3E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3" y="5415831"/>
            <a:ext cx="1811632" cy="2150198"/>
          </a:xfrm>
          <a:prstGeom prst="rect">
            <a:avLst/>
          </a:prstGeom>
        </p:spPr>
      </p:pic>
      <p:graphicFrame>
        <p:nvGraphicFramePr>
          <p:cNvPr id="4" name="Shēma 3">
            <a:extLst>
              <a:ext uri="{FF2B5EF4-FFF2-40B4-BE49-F238E27FC236}">
                <a16:creationId xmlns:a16="http://schemas.microsoft.com/office/drawing/2014/main" id="{D9F8F09C-190B-8E31-E35B-820EE85BC0B5}"/>
              </a:ext>
            </a:extLst>
          </p:cNvPr>
          <p:cNvGraphicFramePr/>
          <p:nvPr/>
        </p:nvGraphicFramePr>
        <p:xfrm>
          <a:off x="4273236" y="5245812"/>
          <a:ext cx="6265454" cy="3329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Shēma 10">
            <a:extLst>
              <a:ext uri="{FF2B5EF4-FFF2-40B4-BE49-F238E27FC236}">
                <a16:creationId xmlns:a16="http://schemas.microsoft.com/office/drawing/2014/main" id="{2B5BC970-A6F8-4FA3-1A76-F3463FEE814D}"/>
              </a:ext>
            </a:extLst>
          </p:cNvPr>
          <p:cNvGraphicFramePr/>
          <p:nvPr/>
        </p:nvGraphicFramePr>
        <p:xfrm>
          <a:off x="5323437" y="6020553"/>
          <a:ext cx="5730843" cy="2625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TextBox 12">
            <a:extLst>
              <a:ext uri="{FF2B5EF4-FFF2-40B4-BE49-F238E27FC236}">
                <a16:creationId xmlns:a16="http://schemas.microsoft.com/office/drawing/2014/main" id="{81647907-8348-9423-EF73-4975561D2BCE}"/>
              </a:ext>
            </a:extLst>
          </p:cNvPr>
          <p:cNvSpPr txBox="1"/>
          <p:nvPr/>
        </p:nvSpPr>
        <p:spPr>
          <a:xfrm>
            <a:off x="124485" y="2190938"/>
            <a:ext cx="2718303" cy="954107"/>
          </a:xfrm>
          <a:prstGeom prst="rect">
            <a:avLst/>
          </a:prstGeom>
          <a:noFill/>
        </p:spPr>
        <p:txBody>
          <a:bodyPr wrap="square">
            <a:spAutoFit/>
          </a:bodyPr>
          <a:lstStyle/>
          <a:p>
            <a:r>
              <a:rPr lang="lv-LV" sz="2800" b="1" dirty="0">
                <a:solidFill>
                  <a:schemeClr val="bg1"/>
                </a:solidFill>
                <a:latin typeface="Trebuchet MS" panose="020B0603020202020204" pitchFamily="34" charset="0"/>
              </a:rPr>
              <a:t>Pakalpojumu apmaksa</a:t>
            </a:r>
            <a:endParaRPr lang="lv-LV" sz="2800" b="1" dirty="0">
              <a:solidFill>
                <a:schemeClr val="bg1"/>
              </a:solidFill>
            </a:endParaRPr>
          </a:p>
        </p:txBody>
      </p:sp>
      <p:sp>
        <p:nvSpPr>
          <p:cNvPr id="16" name="TextBox 15">
            <a:extLst>
              <a:ext uri="{FF2B5EF4-FFF2-40B4-BE49-F238E27FC236}">
                <a16:creationId xmlns:a16="http://schemas.microsoft.com/office/drawing/2014/main" id="{2FD5BEFF-89E5-CC2A-E48A-8C7B6EC4F4AA}"/>
              </a:ext>
            </a:extLst>
          </p:cNvPr>
          <p:cNvSpPr txBox="1"/>
          <p:nvPr/>
        </p:nvSpPr>
        <p:spPr>
          <a:xfrm>
            <a:off x="6790098" y="2041159"/>
            <a:ext cx="5069941" cy="382349"/>
          </a:xfrm>
          <a:prstGeom prst="rect">
            <a:avLst/>
          </a:prstGeom>
          <a:noFill/>
        </p:spPr>
        <p:txBody>
          <a:bodyPr wrap="square">
            <a:spAutoFit/>
          </a:bodyPr>
          <a:lstStyle/>
          <a:p>
            <a:pPr marL="0" indent="0" algn="ctr">
              <a:lnSpc>
                <a:spcPct val="110000"/>
              </a:lnSpc>
              <a:spcBef>
                <a:spcPts val="0"/>
              </a:spcBef>
              <a:buClr>
                <a:srgbClr val="228D54"/>
              </a:buClr>
              <a:buNone/>
            </a:pPr>
            <a:r>
              <a:rPr lang="lv-LV" dirty="0">
                <a:solidFill>
                  <a:schemeClr val="bg1"/>
                </a:solidFill>
                <a:latin typeface="Trebuchet MS" panose="020B0603020202020204" pitchFamily="34" charset="0"/>
              </a:rPr>
              <a:t> </a:t>
            </a:r>
            <a:endParaRPr lang="lv-LV" dirty="0">
              <a:solidFill>
                <a:schemeClr val="bg1"/>
              </a:solidFill>
            </a:endParaRPr>
          </a:p>
        </p:txBody>
      </p:sp>
      <p:graphicFrame>
        <p:nvGraphicFramePr>
          <p:cNvPr id="7" name="Shēma 6">
            <a:extLst>
              <a:ext uri="{FF2B5EF4-FFF2-40B4-BE49-F238E27FC236}">
                <a16:creationId xmlns:a16="http://schemas.microsoft.com/office/drawing/2014/main" id="{8289AAEC-06EF-D644-33CD-9500A7A7D60D}"/>
              </a:ext>
            </a:extLst>
          </p:cNvPr>
          <p:cNvGraphicFramePr/>
          <p:nvPr>
            <p:extLst>
              <p:ext uri="{D42A27DB-BD31-4B8C-83A1-F6EECF244321}">
                <p14:modId xmlns:p14="http://schemas.microsoft.com/office/powerpoint/2010/main" val="3115726651"/>
              </p:ext>
            </p:extLst>
          </p:nvPr>
        </p:nvGraphicFramePr>
        <p:xfrm>
          <a:off x="1973656" y="1991761"/>
          <a:ext cx="5893805" cy="465348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14" name="TextBox 13">
            <a:extLst>
              <a:ext uri="{FF2B5EF4-FFF2-40B4-BE49-F238E27FC236}">
                <a16:creationId xmlns:a16="http://schemas.microsoft.com/office/drawing/2014/main" id="{E91BF139-E496-C851-E5FC-8C08D7DF717F}"/>
              </a:ext>
            </a:extLst>
          </p:cNvPr>
          <p:cNvSpPr txBox="1"/>
          <p:nvPr/>
        </p:nvSpPr>
        <p:spPr>
          <a:xfrm>
            <a:off x="7867460" y="2190938"/>
            <a:ext cx="4084941" cy="7694414"/>
          </a:xfrm>
          <a:prstGeom prst="rect">
            <a:avLst/>
          </a:prstGeom>
          <a:noFill/>
        </p:spPr>
        <p:txBody>
          <a:bodyPr wrap="square">
            <a:spAutoFit/>
          </a:bodyPr>
          <a:lstStyle/>
          <a:p>
            <a:pPr algn="ctr"/>
            <a:r>
              <a:rPr lang="lv-LV" sz="2800" b="1" dirty="0">
                <a:solidFill>
                  <a:schemeClr val="bg1"/>
                </a:solidFill>
                <a:latin typeface="Trebuchet MS" panose="020B0603020202020204" pitchFamily="34" charset="0"/>
              </a:rPr>
              <a:t>!</a:t>
            </a:r>
            <a:r>
              <a:rPr lang="lv-LV" b="1" dirty="0">
                <a:solidFill>
                  <a:schemeClr val="bg1"/>
                </a:solidFill>
                <a:latin typeface="Trebuchet MS" panose="020B0603020202020204" pitchFamily="34" charset="0"/>
              </a:rPr>
              <a:t> </a:t>
            </a:r>
            <a:r>
              <a:rPr lang="lv-LV" b="1" dirty="0">
                <a:solidFill>
                  <a:schemeClr val="accent2"/>
                </a:solidFill>
                <a:latin typeface="Trebuchet MS" panose="020B0603020202020204" pitchFamily="34" charset="0"/>
              </a:rPr>
              <a:t>Līgumos jānorāda projekta      nosaukums un līguma numurs</a:t>
            </a:r>
          </a:p>
          <a:p>
            <a:endParaRPr lang="lv-LV" b="1" dirty="0">
              <a:solidFill>
                <a:schemeClr val="bg1"/>
              </a:solidFill>
              <a:latin typeface="Trebuchet MS" panose="020B0603020202020204" pitchFamily="34" charset="0"/>
            </a:endParaRPr>
          </a:p>
          <a:p>
            <a:pPr algn="ctr"/>
            <a:r>
              <a:rPr lang="lv-LV" sz="2800" kern="1200" dirty="0">
                <a:solidFill>
                  <a:schemeClr val="bg1"/>
                </a:solidFill>
                <a:effectLst/>
                <a:latin typeface="Trebuchet MS" panose="020B0603020202020204" pitchFamily="34" charset="0"/>
              </a:rPr>
              <a:t>!</a:t>
            </a:r>
            <a:r>
              <a:rPr lang="lv-LV" sz="1800" kern="1200" dirty="0">
                <a:solidFill>
                  <a:srgbClr val="FF0000"/>
                </a:solidFill>
                <a:effectLst/>
                <a:latin typeface="Trebuchet MS" panose="020B0603020202020204" pitchFamily="34" charset="0"/>
              </a:rPr>
              <a:t> </a:t>
            </a:r>
            <a:r>
              <a:rPr lang="lv-LV" sz="1800" b="1" kern="1200" dirty="0">
                <a:solidFill>
                  <a:schemeClr val="accent2"/>
                </a:solidFill>
                <a:effectLst/>
                <a:latin typeface="Trebuchet MS" panose="020B0603020202020204" pitchFamily="34" charset="0"/>
              </a:rPr>
              <a:t>Ja fiziskā persona ir reģistrējusies kā saimnieciskās darbības veicēja, ienākuma izmaksātājs veic izpildītāja piestādītā rēķina apmaksu, neieturot nodokļus, bet pats izpildītājs ir atbildīgs par visu nodokļu nomaksu likumā noteiktajā apmērā un termiņā</a:t>
            </a:r>
          </a:p>
          <a:p>
            <a:endParaRPr lang="lv-LV" dirty="0">
              <a:solidFill>
                <a:schemeClr val="accent2"/>
              </a:solidFill>
              <a:latin typeface="Trebuchet MS" panose="020B0603020202020204" pitchFamily="34" charset="0"/>
            </a:endParaRPr>
          </a:p>
          <a:p>
            <a:pPr algn="ctr"/>
            <a:r>
              <a:rPr lang="lv-LV" sz="1400" dirty="0">
                <a:solidFill>
                  <a:schemeClr val="bg1"/>
                </a:solidFill>
                <a:hlinkClick r:id="rId21">
                  <a:extLst>
                    <a:ext uri="{A12FA001-AC4F-418D-AE19-62706E023703}">
                      <ahyp:hlinkClr xmlns:ahyp="http://schemas.microsoft.com/office/drawing/2018/hyperlinkcolor" val="tx"/>
                    </a:ext>
                  </a:extLst>
                </a:hlinkClick>
              </a:rPr>
              <a:t>https://www.vid.gov.lv/lv/saimnieciskas-darbibas-veiceji?utm_source=https%3A%2F%2Fwww.google.com%2F</a:t>
            </a:r>
            <a:endParaRPr lang="lv-LV" sz="1400" dirty="0">
              <a:solidFill>
                <a:schemeClr val="bg1"/>
              </a:solidFill>
            </a:endParaRPr>
          </a:p>
          <a:p>
            <a:endParaRPr lang="lv-LV" sz="1800" dirty="0">
              <a:solidFill>
                <a:schemeClr val="accent2"/>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endParaRPr>
          </a:p>
        </p:txBody>
      </p:sp>
    </p:spTree>
    <p:extLst>
      <p:ext uri="{BB962C8B-B14F-4D97-AF65-F5344CB8AC3E}">
        <p14:creationId xmlns:p14="http://schemas.microsoft.com/office/powerpoint/2010/main" val="1947706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FDD1-42C3-29C9-DC65-CE275BFFDC30}"/>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9B4F8ED5-E2CB-14F9-6618-89397EEAFF7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4838A470-2B48-495A-B4EF-00E3BD8D69F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8BEFAED4-266A-4E38-FB2F-F9B982698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95DD857D-0F5C-E4A8-5467-EE0422CFF3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3" y="5415831"/>
            <a:ext cx="1811632" cy="2150198"/>
          </a:xfrm>
          <a:prstGeom prst="rect">
            <a:avLst/>
          </a:prstGeom>
        </p:spPr>
      </p:pic>
      <p:graphicFrame>
        <p:nvGraphicFramePr>
          <p:cNvPr id="4" name="Shēma 3">
            <a:extLst>
              <a:ext uri="{FF2B5EF4-FFF2-40B4-BE49-F238E27FC236}">
                <a16:creationId xmlns:a16="http://schemas.microsoft.com/office/drawing/2014/main" id="{DB117FA4-3FE3-0F73-EF56-2DF715C4073C}"/>
              </a:ext>
            </a:extLst>
          </p:cNvPr>
          <p:cNvGraphicFramePr/>
          <p:nvPr/>
        </p:nvGraphicFramePr>
        <p:xfrm>
          <a:off x="4273236" y="5245812"/>
          <a:ext cx="6265454" cy="3329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Shēma 10">
            <a:extLst>
              <a:ext uri="{FF2B5EF4-FFF2-40B4-BE49-F238E27FC236}">
                <a16:creationId xmlns:a16="http://schemas.microsoft.com/office/drawing/2014/main" id="{B756C98C-D454-22AF-057F-27DE04516671}"/>
              </a:ext>
            </a:extLst>
          </p:cNvPr>
          <p:cNvGraphicFramePr/>
          <p:nvPr/>
        </p:nvGraphicFramePr>
        <p:xfrm>
          <a:off x="5323437" y="6020553"/>
          <a:ext cx="5730843" cy="2625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6" name="TextBox 15">
            <a:extLst>
              <a:ext uri="{FF2B5EF4-FFF2-40B4-BE49-F238E27FC236}">
                <a16:creationId xmlns:a16="http://schemas.microsoft.com/office/drawing/2014/main" id="{9EDC6EEA-167C-3C40-28F8-6C121106D2A9}"/>
              </a:ext>
            </a:extLst>
          </p:cNvPr>
          <p:cNvSpPr txBox="1"/>
          <p:nvPr/>
        </p:nvSpPr>
        <p:spPr>
          <a:xfrm>
            <a:off x="6790098" y="2041159"/>
            <a:ext cx="5069941" cy="382349"/>
          </a:xfrm>
          <a:prstGeom prst="rect">
            <a:avLst/>
          </a:prstGeom>
          <a:noFill/>
        </p:spPr>
        <p:txBody>
          <a:bodyPr wrap="square">
            <a:spAutoFit/>
          </a:bodyPr>
          <a:lstStyle/>
          <a:p>
            <a:pPr marL="0" indent="0" algn="ctr">
              <a:lnSpc>
                <a:spcPct val="110000"/>
              </a:lnSpc>
              <a:spcBef>
                <a:spcPts val="0"/>
              </a:spcBef>
              <a:buClr>
                <a:srgbClr val="228D54"/>
              </a:buClr>
              <a:buNone/>
            </a:pPr>
            <a:r>
              <a:rPr lang="lv-LV" dirty="0">
                <a:solidFill>
                  <a:schemeClr val="bg1"/>
                </a:solidFill>
                <a:latin typeface="Trebuchet MS" panose="020B0603020202020204" pitchFamily="34" charset="0"/>
              </a:rPr>
              <a:t> </a:t>
            </a:r>
            <a:endParaRPr lang="lv-LV" dirty="0">
              <a:solidFill>
                <a:schemeClr val="bg1"/>
              </a:solidFill>
            </a:endParaRPr>
          </a:p>
        </p:txBody>
      </p:sp>
      <p:sp>
        <p:nvSpPr>
          <p:cNvPr id="14" name="TextBox 13">
            <a:extLst>
              <a:ext uri="{FF2B5EF4-FFF2-40B4-BE49-F238E27FC236}">
                <a16:creationId xmlns:a16="http://schemas.microsoft.com/office/drawing/2014/main" id="{58225F63-68A6-C1B5-0FB9-4EB5A317EC82}"/>
              </a:ext>
            </a:extLst>
          </p:cNvPr>
          <p:cNvSpPr txBox="1"/>
          <p:nvPr/>
        </p:nvSpPr>
        <p:spPr>
          <a:xfrm>
            <a:off x="7867460" y="2190938"/>
            <a:ext cx="4084941" cy="3139321"/>
          </a:xfrm>
          <a:prstGeom prst="rect">
            <a:avLst/>
          </a:prstGeom>
          <a:noFill/>
        </p:spPr>
        <p:txBody>
          <a:bodyPr wrap="square">
            <a:spAutoFit/>
          </a:bodyPr>
          <a:lstStyle/>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latin typeface="Trebuchet MS" panose="020B0603020202020204" pitchFamily="34" charset="0"/>
            </a:endParaRPr>
          </a:p>
          <a:p>
            <a:endParaRPr lang="lv-LV" b="1" dirty="0">
              <a:solidFill>
                <a:schemeClr val="bg1"/>
              </a:solidFill>
              <a:latin typeface="Trebuchet MS" panose="020B0603020202020204" pitchFamily="34" charset="0"/>
            </a:endParaRPr>
          </a:p>
          <a:p>
            <a:endParaRPr lang="lv-LV" sz="1800" b="1" dirty="0">
              <a:solidFill>
                <a:schemeClr val="bg1"/>
              </a:solidFill>
            </a:endParaRPr>
          </a:p>
        </p:txBody>
      </p:sp>
      <p:graphicFrame>
        <p:nvGraphicFramePr>
          <p:cNvPr id="6" name="Shēma 5">
            <a:extLst>
              <a:ext uri="{FF2B5EF4-FFF2-40B4-BE49-F238E27FC236}">
                <a16:creationId xmlns:a16="http://schemas.microsoft.com/office/drawing/2014/main" id="{CA6189FE-6F3B-5890-99B9-9697E9BBE501}"/>
              </a:ext>
            </a:extLst>
          </p:cNvPr>
          <p:cNvGraphicFramePr/>
          <p:nvPr>
            <p:extLst>
              <p:ext uri="{D42A27DB-BD31-4B8C-83A1-F6EECF244321}">
                <p14:modId xmlns:p14="http://schemas.microsoft.com/office/powerpoint/2010/main" val="731147087"/>
              </p:ext>
            </p:extLst>
          </p:nvPr>
        </p:nvGraphicFramePr>
        <p:xfrm>
          <a:off x="0" y="1861850"/>
          <a:ext cx="12165595" cy="499614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2120245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0274-F4DB-3D04-0BA4-1C95052AE0D5}"/>
            </a:ext>
          </a:extLst>
        </p:cNvPr>
        <p:cNvGrpSpPr/>
        <p:nvPr/>
      </p:nvGrpSpPr>
      <p:grpSpPr>
        <a:xfrm>
          <a:off x="0" y="0"/>
          <a:ext cx="0" cy="0"/>
          <a:chOff x="0" y="0"/>
          <a:chExt cx="0" cy="0"/>
        </a:xfrm>
      </p:grpSpPr>
      <p:pic>
        <p:nvPicPr>
          <p:cNvPr id="5" name="Attēls 4" descr="Attēls, kurā ir māksla&#10;&#10;Apraksts ģenerēts automātiski">
            <a:extLst>
              <a:ext uri="{FF2B5EF4-FFF2-40B4-BE49-F238E27FC236}">
                <a16:creationId xmlns:a16="http://schemas.microsoft.com/office/drawing/2014/main" id="{23D015D2-AE80-7751-1CA0-99755544E24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Attēls 9">
            <a:extLst>
              <a:ext uri="{FF2B5EF4-FFF2-40B4-BE49-F238E27FC236}">
                <a16:creationId xmlns:a16="http://schemas.microsoft.com/office/drawing/2014/main" id="{70B6E95E-F778-3626-EF15-3B3BEC49DDA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861851"/>
            <a:ext cx="12192000" cy="4996149"/>
          </a:xfrm>
          <a:prstGeom prst="rect">
            <a:avLst/>
          </a:prstGeom>
        </p:spPr>
      </p:pic>
      <p:pic>
        <p:nvPicPr>
          <p:cNvPr id="2" name="Attēls 1">
            <a:extLst>
              <a:ext uri="{FF2B5EF4-FFF2-40B4-BE49-F238E27FC236}">
                <a16:creationId xmlns:a16="http://schemas.microsoft.com/office/drawing/2014/main" id="{0918F8F2-C286-FF9A-6A44-42A72E6E0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327" y="120008"/>
            <a:ext cx="2990980" cy="1621836"/>
          </a:xfrm>
          <a:prstGeom prst="rect">
            <a:avLst/>
          </a:prstGeom>
        </p:spPr>
      </p:pic>
      <p:pic>
        <p:nvPicPr>
          <p:cNvPr id="3" name="Attēls 2">
            <a:extLst>
              <a:ext uri="{FF2B5EF4-FFF2-40B4-BE49-F238E27FC236}">
                <a16:creationId xmlns:a16="http://schemas.microsoft.com/office/drawing/2014/main" id="{025F4E41-0A40-FEB4-6F2A-DA856ED24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3" y="5415831"/>
            <a:ext cx="1811632" cy="2150198"/>
          </a:xfrm>
          <a:prstGeom prst="rect">
            <a:avLst/>
          </a:prstGeom>
        </p:spPr>
      </p:pic>
      <p:graphicFrame>
        <p:nvGraphicFramePr>
          <p:cNvPr id="4" name="Shēma 3">
            <a:extLst>
              <a:ext uri="{FF2B5EF4-FFF2-40B4-BE49-F238E27FC236}">
                <a16:creationId xmlns:a16="http://schemas.microsoft.com/office/drawing/2014/main" id="{9B006CDE-EFB2-853F-F0FB-D3A3D7687711}"/>
              </a:ext>
            </a:extLst>
          </p:cNvPr>
          <p:cNvGraphicFramePr/>
          <p:nvPr/>
        </p:nvGraphicFramePr>
        <p:xfrm>
          <a:off x="4273236" y="5245812"/>
          <a:ext cx="6265454" cy="3329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Shēma 10">
            <a:extLst>
              <a:ext uri="{FF2B5EF4-FFF2-40B4-BE49-F238E27FC236}">
                <a16:creationId xmlns:a16="http://schemas.microsoft.com/office/drawing/2014/main" id="{A8F55B5D-D65C-925E-5E8E-F006B96DCFF1}"/>
              </a:ext>
            </a:extLst>
          </p:cNvPr>
          <p:cNvGraphicFramePr/>
          <p:nvPr/>
        </p:nvGraphicFramePr>
        <p:xfrm>
          <a:off x="5323437" y="6020553"/>
          <a:ext cx="5730843" cy="26255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6" name="TextBox 15">
            <a:extLst>
              <a:ext uri="{FF2B5EF4-FFF2-40B4-BE49-F238E27FC236}">
                <a16:creationId xmlns:a16="http://schemas.microsoft.com/office/drawing/2014/main" id="{1F7D50F7-F083-6D5F-A8C3-55880BCB2769}"/>
              </a:ext>
            </a:extLst>
          </p:cNvPr>
          <p:cNvSpPr txBox="1"/>
          <p:nvPr/>
        </p:nvSpPr>
        <p:spPr>
          <a:xfrm>
            <a:off x="6790098" y="2041159"/>
            <a:ext cx="5069941" cy="382349"/>
          </a:xfrm>
          <a:prstGeom prst="rect">
            <a:avLst/>
          </a:prstGeom>
          <a:noFill/>
        </p:spPr>
        <p:txBody>
          <a:bodyPr wrap="square">
            <a:spAutoFit/>
          </a:bodyPr>
          <a:lstStyle/>
          <a:p>
            <a:pPr marL="0" indent="0" algn="ctr">
              <a:lnSpc>
                <a:spcPct val="110000"/>
              </a:lnSpc>
              <a:spcBef>
                <a:spcPts val="0"/>
              </a:spcBef>
              <a:buClr>
                <a:srgbClr val="228D54"/>
              </a:buClr>
              <a:buNone/>
            </a:pPr>
            <a:r>
              <a:rPr lang="lv-LV" dirty="0">
                <a:solidFill>
                  <a:schemeClr val="bg1"/>
                </a:solidFill>
                <a:latin typeface="Trebuchet MS" panose="020B0603020202020204" pitchFamily="34" charset="0"/>
              </a:rPr>
              <a:t> </a:t>
            </a:r>
            <a:endParaRPr lang="lv-LV" dirty="0">
              <a:solidFill>
                <a:schemeClr val="bg1"/>
              </a:solidFill>
            </a:endParaRPr>
          </a:p>
        </p:txBody>
      </p:sp>
      <p:sp>
        <p:nvSpPr>
          <p:cNvPr id="14" name="TextBox 13">
            <a:extLst>
              <a:ext uri="{FF2B5EF4-FFF2-40B4-BE49-F238E27FC236}">
                <a16:creationId xmlns:a16="http://schemas.microsoft.com/office/drawing/2014/main" id="{D52593EC-4505-DA37-24A5-870A804794F7}"/>
              </a:ext>
            </a:extLst>
          </p:cNvPr>
          <p:cNvSpPr txBox="1"/>
          <p:nvPr/>
        </p:nvSpPr>
        <p:spPr>
          <a:xfrm>
            <a:off x="7135319" y="2207974"/>
            <a:ext cx="4084941" cy="3847207"/>
          </a:xfrm>
          <a:prstGeom prst="rect">
            <a:avLst/>
          </a:prstGeom>
          <a:noFill/>
        </p:spPr>
        <p:txBody>
          <a:bodyPr wrap="square">
            <a:spAutoFit/>
          </a:bodyPr>
          <a:lstStyle/>
          <a:p>
            <a:pPr algn="just">
              <a:buClr>
                <a:srgbClr val="228D54"/>
              </a:buClr>
            </a:pPr>
            <a:r>
              <a:rPr lang="lv-LV" b="1" dirty="0">
                <a:solidFill>
                  <a:schemeClr val="bg1"/>
                </a:solidFill>
              </a:rPr>
              <a:t>AKTIVITĀTES</a:t>
            </a:r>
            <a:r>
              <a:rPr lang="lv-LV" b="1" dirty="0">
                <a:solidFill>
                  <a:schemeClr val="accent2"/>
                </a:solidFill>
              </a:rPr>
              <a:t> – precīzi aprakstīt aktivitātes atbilstoši reālajai situācijai (minot norises vietu un laiku)</a:t>
            </a:r>
          </a:p>
          <a:p>
            <a:pPr algn="just">
              <a:buClr>
                <a:srgbClr val="228D54"/>
              </a:buClr>
            </a:pPr>
            <a:r>
              <a:rPr lang="lv-LV" b="1" dirty="0">
                <a:solidFill>
                  <a:schemeClr val="bg1"/>
                </a:solidFill>
              </a:rPr>
              <a:t>MĒRĶA GRUPA </a:t>
            </a:r>
            <a:r>
              <a:rPr lang="lv-LV" b="1" dirty="0">
                <a:solidFill>
                  <a:schemeClr val="accent2"/>
                </a:solidFill>
              </a:rPr>
              <a:t>– konkrēti norādīt mērķauditoriju, kura piedalījās aktivitātēs, vai guva labumu no projekta (cik cilvēki, kādas konkrēti grupas un citi atbilstoši rādītāji)</a:t>
            </a:r>
          </a:p>
          <a:p>
            <a:pPr>
              <a:buClr>
                <a:srgbClr val="228D54"/>
              </a:buClr>
            </a:pPr>
            <a:endParaRPr lang="lv-LV" dirty="0"/>
          </a:p>
          <a:p>
            <a:pPr marL="0" indent="0" algn="just">
              <a:buClr>
                <a:srgbClr val="228D54"/>
              </a:buClr>
              <a:buNone/>
            </a:pPr>
            <a:r>
              <a:rPr lang="lv-LV" sz="1600" b="1" dirty="0">
                <a:solidFill>
                  <a:schemeClr val="bg1"/>
                </a:solidFill>
              </a:rPr>
              <a:t>Semināru, apmācību, radošo darbnīcu, meistarklašu īstenošanā un citos līdzīgos gadījumos jānodrošina dalībnieku reģistrāciju, parakstus par līdzdalību</a:t>
            </a:r>
            <a:endParaRPr lang="lv-LV" sz="1800" b="1" dirty="0">
              <a:solidFill>
                <a:schemeClr val="bg1"/>
              </a:solidFill>
            </a:endParaRPr>
          </a:p>
        </p:txBody>
      </p:sp>
      <p:sp>
        <p:nvSpPr>
          <p:cNvPr id="8" name="TextBox 7">
            <a:extLst>
              <a:ext uri="{FF2B5EF4-FFF2-40B4-BE49-F238E27FC236}">
                <a16:creationId xmlns:a16="http://schemas.microsoft.com/office/drawing/2014/main" id="{A4DF5F69-2895-9DB8-1075-A009E408C014}"/>
              </a:ext>
            </a:extLst>
          </p:cNvPr>
          <p:cNvSpPr txBox="1"/>
          <p:nvPr/>
        </p:nvSpPr>
        <p:spPr>
          <a:xfrm>
            <a:off x="38926" y="2015418"/>
            <a:ext cx="3232542" cy="1384995"/>
          </a:xfrm>
          <a:prstGeom prst="rect">
            <a:avLst/>
          </a:prstGeom>
          <a:noFill/>
        </p:spPr>
        <p:txBody>
          <a:bodyPr wrap="square">
            <a:spAutoFit/>
          </a:bodyPr>
          <a:lstStyle/>
          <a:p>
            <a:r>
              <a:rPr lang="lv-LV" sz="2800" b="1" dirty="0">
                <a:solidFill>
                  <a:schemeClr val="bg1"/>
                </a:solidFill>
                <a:latin typeface="Trebuchet MS" panose="020B0603020202020204" pitchFamily="34" charset="0"/>
              </a:rPr>
              <a:t>Projekta īstenošanas pārskats</a:t>
            </a:r>
            <a:endParaRPr lang="lv-LV" sz="2800" b="1" dirty="0">
              <a:solidFill>
                <a:schemeClr val="bg1"/>
              </a:solidFill>
            </a:endParaRPr>
          </a:p>
        </p:txBody>
      </p:sp>
      <p:sp>
        <p:nvSpPr>
          <p:cNvPr id="12" name="TextBox 11">
            <a:extLst>
              <a:ext uri="{FF2B5EF4-FFF2-40B4-BE49-F238E27FC236}">
                <a16:creationId xmlns:a16="http://schemas.microsoft.com/office/drawing/2014/main" id="{C032236B-B31D-159B-B3DC-0BA653A2F5D2}"/>
              </a:ext>
            </a:extLst>
          </p:cNvPr>
          <p:cNvSpPr txBox="1"/>
          <p:nvPr/>
        </p:nvSpPr>
        <p:spPr>
          <a:xfrm>
            <a:off x="2098434" y="2251231"/>
            <a:ext cx="3784348" cy="4031873"/>
          </a:xfrm>
          <a:prstGeom prst="rect">
            <a:avLst/>
          </a:prstGeom>
          <a:noFill/>
        </p:spPr>
        <p:txBody>
          <a:bodyPr wrap="square">
            <a:spAutoFit/>
          </a:bodyPr>
          <a:lstStyle/>
          <a:p>
            <a:pPr marL="342900" indent="-342900" algn="just">
              <a:buClr>
                <a:schemeClr val="bg1"/>
              </a:buClr>
              <a:buFont typeface="Arial" panose="020B0604020202020204" pitchFamily="34" charset="0"/>
              <a:buChar char="•"/>
            </a:pPr>
            <a:r>
              <a:rPr lang="lv-LV" sz="1600" b="1" dirty="0">
                <a:solidFill>
                  <a:schemeClr val="accent2"/>
                </a:solidFill>
                <a:latin typeface="Trebuchet MS" panose="020B0603020202020204" pitchFamily="34" charset="0"/>
              </a:rPr>
              <a:t>Saturiskā daļa un finansējuma izlietojums (veidlapa + pielikumi)</a:t>
            </a:r>
          </a:p>
          <a:p>
            <a:pPr marL="342900" indent="-342900" algn="just">
              <a:buClr>
                <a:schemeClr val="bg1"/>
              </a:buClr>
              <a:buFont typeface="Arial" panose="020B0604020202020204" pitchFamily="34" charset="0"/>
              <a:buChar char="•"/>
            </a:pPr>
            <a:r>
              <a:rPr lang="lv-LV" sz="1600" b="1" dirty="0">
                <a:solidFill>
                  <a:schemeClr val="accent2"/>
                </a:solidFill>
                <a:latin typeface="Trebuchet MS" panose="020B0603020202020204" pitchFamily="34" charset="0"/>
              </a:rPr>
              <a:t>Atskaites jāiesniedz elektroniski parakstītas uz e-pastu: </a:t>
            </a:r>
            <a:r>
              <a:rPr lang="lv-LV" sz="1600" b="1" dirty="0">
                <a:solidFill>
                  <a:schemeClr val="accent2"/>
                </a:solidFill>
                <a:latin typeface="Trebuchet MS" panose="020B0603020202020204" pitchFamily="34" charset="0"/>
                <a:hlinkClick r:id="rId16">
                  <a:extLst>
                    <a:ext uri="{A12FA001-AC4F-418D-AE19-62706E023703}">
                      <ahyp:hlinkClr xmlns:ahyp="http://schemas.microsoft.com/office/drawing/2018/hyperlinkcolor" val="tx"/>
                    </a:ext>
                  </a:extLst>
                </a:hlinkClick>
              </a:rPr>
              <a:t>marupe@marupe.lv</a:t>
            </a:r>
            <a:endParaRPr lang="lv-LV" sz="1600" b="1" dirty="0">
              <a:solidFill>
                <a:schemeClr val="accent2"/>
              </a:solidFill>
              <a:latin typeface="Trebuchet MS" panose="020B0603020202020204" pitchFamily="34" charset="0"/>
            </a:endParaRPr>
          </a:p>
          <a:p>
            <a:pPr marL="342900" indent="-342900" algn="just">
              <a:buClr>
                <a:schemeClr val="bg1"/>
              </a:buClr>
              <a:buFont typeface="Arial" panose="020B0604020202020204" pitchFamily="34" charset="0"/>
              <a:buChar char="•"/>
            </a:pPr>
            <a:r>
              <a:rPr lang="lv-LV" sz="1600" b="1" dirty="0">
                <a:solidFill>
                  <a:schemeClr val="accent2"/>
                </a:solidFill>
                <a:latin typeface="Trebuchet MS" panose="020B0603020202020204" pitchFamily="34" charset="0"/>
              </a:rPr>
              <a:t>Papīra formā parakstītas ar roku Mārupes novada pašvaldībā, Mārupē, Daugavas ielā 29 vai Babītes un Salas pagastu pārvaldē Piņķos, Centra ielā 4</a:t>
            </a:r>
          </a:p>
          <a:p>
            <a:pPr marL="342900" indent="-342900" algn="just">
              <a:buClr>
                <a:schemeClr val="bg1"/>
              </a:buClr>
              <a:buFont typeface="Arial" panose="020B0604020202020204" pitchFamily="34" charset="0"/>
              <a:buChar char="•"/>
            </a:pPr>
            <a:r>
              <a:rPr lang="lv-LV" sz="1600" b="1" dirty="0">
                <a:solidFill>
                  <a:schemeClr val="accent2"/>
                </a:solidFill>
                <a:latin typeface="Trebuchet MS" panose="020B0603020202020204" pitchFamily="34" charset="0"/>
              </a:rPr>
              <a:t>Pārskatā </a:t>
            </a:r>
            <a:r>
              <a:rPr lang="lv-LV" sz="1600" b="1" dirty="0" err="1">
                <a:solidFill>
                  <a:schemeClr val="accent2"/>
                </a:solidFill>
                <a:latin typeface="Trebuchet MS" panose="020B0603020202020204" pitchFamily="34" charset="0"/>
              </a:rPr>
              <a:t>jāatspguļo</a:t>
            </a:r>
            <a:r>
              <a:rPr lang="lv-LV" sz="1600" b="1" dirty="0">
                <a:solidFill>
                  <a:schemeClr val="accent2"/>
                </a:solidFill>
                <a:latin typeface="Trebuchet MS" panose="020B0603020202020204" pitchFamily="34" charset="0"/>
              </a:rPr>
              <a:t> pilnīga projekta izpildes gaita un rezultāti. Jāpievieno katra pasākuma foto (uz datu nesēja vai koplietošanas datu glabāšanas vietnē)</a:t>
            </a:r>
          </a:p>
        </p:txBody>
      </p:sp>
    </p:spTree>
    <p:extLst>
      <p:ext uri="{BB962C8B-B14F-4D97-AF65-F5344CB8AC3E}">
        <p14:creationId xmlns:p14="http://schemas.microsoft.com/office/powerpoint/2010/main" val="2468491174"/>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s" ma:contentTypeID="0x01010087A4B30A676DE94BBCB6445F9F7DD516" ma:contentTypeVersion="8" ma:contentTypeDescription="Izveidot jaunu dokumentu." ma:contentTypeScope="" ma:versionID="9c8e7ea98958b6494c34e4835a436968">
  <xsd:schema xmlns:xsd="http://www.w3.org/2001/XMLSchema" xmlns:xs="http://www.w3.org/2001/XMLSchema" xmlns:p="http://schemas.microsoft.com/office/2006/metadata/properties" xmlns:ns3="0342a2a4-1cd8-483a-a97d-b3d32e38aa51" targetNamespace="http://schemas.microsoft.com/office/2006/metadata/properties" ma:root="true" ma:fieldsID="d27aef498dedaa6754268e111ba31a66" ns3:_="">
    <xsd:import namespace="0342a2a4-1cd8-483a-a97d-b3d32e38aa51"/>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2a2a4-1cd8-483a-a97d-b3d32e38a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BF1651-A8DE-487F-9D13-B7F7C54BDDE7}">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0342a2a4-1cd8-483a-a97d-b3d32e38aa51"/>
    <ds:schemaRef ds:uri="http://www.w3.org/XML/1998/namespace"/>
  </ds:schemaRefs>
</ds:datastoreItem>
</file>

<file path=customXml/itemProps2.xml><?xml version="1.0" encoding="utf-8"?>
<ds:datastoreItem xmlns:ds="http://schemas.openxmlformats.org/officeDocument/2006/customXml" ds:itemID="{A37A3974-3368-4489-9BA4-936E566AED9B}">
  <ds:schemaRefs>
    <ds:schemaRef ds:uri="http://schemas.microsoft.com/sharepoint/v3/contenttype/forms"/>
  </ds:schemaRefs>
</ds:datastoreItem>
</file>

<file path=customXml/itemProps3.xml><?xml version="1.0" encoding="utf-8"?>
<ds:datastoreItem xmlns:ds="http://schemas.openxmlformats.org/officeDocument/2006/customXml" ds:itemID="{356F15C7-0DB5-4B96-9A9C-3FEFC0340B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42a2a4-1cd8-483a-a97d-b3d32e38aa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1275</TotalTime>
  <Words>997</Words>
  <Application>Microsoft Office PowerPoint</Application>
  <PresentationFormat>Platekrāna</PresentationFormat>
  <Paragraphs>133</Paragraphs>
  <Slides>12</Slides>
  <Notes>2</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12</vt:i4>
      </vt:variant>
    </vt:vector>
  </HeadingPairs>
  <TitlesOfParts>
    <vt:vector size="20" baseType="lpstr">
      <vt:lpstr>Aptos</vt:lpstr>
      <vt:lpstr>Aptos Display</vt:lpstr>
      <vt:lpstr>Arial</vt:lpstr>
      <vt:lpstr>Sora Medium</vt:lpstr>
      <vt:lpstr>sora medium </vt:lpstr>
      <vt:lpstr>Trebuchet MS</vt:lpstr>
      <vt:lpstr>Wingdings</vt:lpstr>
      <vt:lpstr>Office dizains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Raela Vītola</dc:creator>
  <cp:lastModifiedBy>Kristīne Štrāla</cp:lastModifiedBy>
  <cp:revision>71</cp:revision>
  <dcterms:created xsi:type="dcterms:W3CDTF">2024-12-05T06:59:24Z</dcterms:created>
  <dcterms:modified xsi:type="dcterms:W3CDTF">2025-03-26T09:37:17Z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0x01010087A4B30A676DE94BBCB6445F9F7DD516</vt:lpwstr>
  </property>
</Properties>
</file>